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Lst>
  <p:sldSz cy="5143500" cx="9144000"/>
  <p:notesSz cx="6858000" cy="9144000"/>
  <p:embeddedFontLst>
    <p:embeddedFont>
      <p:font typeface="Oswald Light"/>
      <p:regular r:id="rId120"/>
      <p:bold r:id="rId1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00">
          <p15:clr>
            <a:srgbClr val="A4A3A4"/>
          </p15:clr>
        </p15:guide>
        <p15:guide id="2" pos="2880">
          <p15:clr>
            <a:srgbClr val="A4A3A4"/>
          </p15:clr>
        </p15:guide>
        <p15:guide id="3" orient="horz" pos="17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00" orient="horz"/>
        <p:guide pos="2880"/>
        <p:guide pos="172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121" Type="http://schemas.openxmlformats.org/officeDocument/2006/relationships/font" Target="fonts/OswaldLight-bold.fntdata"/><Relationship Id="rId25" Type="http://schemas.openxmlformats.org/officeDocument/2006/relationships/slide" Target="slides/slide20.xml"/><Relationship Id="rId120" Type="http://schemas.openxmlformats.org/officeDocument/2006/relationships/font" Target="fonts/OswaldLight-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uk/manuscripts/FullDisplay.aspx?ref=Arundel_MS_263"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4y.ed.gov/stemchallenge/imls/2018/journal-making"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4y.ed.gov/stemchallenge/imls/2018/journal-making" TargetMode="External"/><Relationship Id="rId3" Type="http://schemas.openxmlformats.org/officeDocument/2006/relationships/hyperlink" Target="https://y4y.ed.gov/stemchallenge/imls/2018/journal-making" TargetMode="External"/><Relationship Id="rId4" Type="http://schemas.openxmlformats.org/officeDocument/2006/relationships/hyperlink" Target="https://y4y.ed.gov/stemchallenge/imls/2018/journal-making"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faIFNkdq96U" TargetMode="External"/><Relationship Id="rId3" Type="http://schemas.openxmlformats.org/officeDocument/2006/relationships/hyperlink" Target="https://cardboardchallenge.com/" TargetMode="Externa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echnolojie.com/pu-gong-ying-tu-dandelion-painting/" TargetMode="Externa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hibitronics.com/2016/11/08/parallel-and-series-circuits/#:~:text=In%20a%20parallel%20circuit%2C%20even,the%20whole%20circuit%20to%20work.&amp;text=Batteries%20connected%20in%20parallel%20will,single%20one%2C%20but%20last%20longer." TargetMode="External"/><Relationship Id="rId3" Type="http://schemas.openxmlformats.org/officeDocument/2006/relationships/hyperlink" Target="https://chibitronics.com/2016/11/08/parallel-and-series-circuits/#:~:text=In%20a%20parallel%20circuit%2C%20even,the%20whole%20circuit%20to%20work.&amp;text=Batteries%20connected%20in%20parallel%20will,single%20one%2C%20but%20last%20longer." TargetMode="External"/><Relationship Id="rId4" Type="http://schemas.openxmlformats.org/officeDocument/2006/relationships/hyperlink" Target="https://chibitronics.com/wp-content/uploads/2022/02/Parallel-Circuit-Template-4-Per-Page-CC-BY-NC-SA.pdf" TargetMode="External"/><Relationship Id="rId5" Type="http://schemas.openxmlformats.org/officeDocument/2006/relationships/hyperlink" Target="https://chibitronics.com/wp-content/uploads/2022/02/Simple-Circuit-Template-4-Per-Page-CC-BY-NC-SA.pdf" TargetMode="Externa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inkercad.com" TargetMode="Externa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200"/>
              </a:spcBef>
              <a:spcAft>
                <a:spcPts val="0"/>
              </a:spcAft>
              <a:buClr>
                <a:schemeClr val="dk1"/>
              </a:buClr>
              <a:buSzPts val="1100"/>
              <a:buFont typeface="Arial"/>
              <a:buNone/>
            </a:pPr>
            <a:r>
              <a:rPr lang="en-US">
                <a:solidFill>
                  <a:srgbClr val="333333"/>
                </a:solidFill>
              </a:rPr>
              <a:t>In the next activity, students begin to brainstorm ideas for a world they’d like to create. Distribute the priming document titled </a:t>
            </a:r>
            <a:r>
              <a:rPr b="1" lang="en-US">
                <a:solidFill>
                  <a:srgbClr val="004968"/>
                </a:solidFill>
              </a:rPr>
              <a:t>Activity 1 Primer</a:t>
            </a:r>
            <a:r>
              <a:rPr i="1" lang="en-US">
                <a:solidFill>
                  <a:srgbClr val="333333"/>
                </a:solidFill>
              </a:rPr>
              <a:t>, </a:t>
            </a:r>
            <a:r>
              <a:rPr lang="en-US">
                <a:solidFill>
                  <a:srgbClr val="333333"/>
                </a:solidFill>
              </a:rPr>
              <a:t>found in the Appendix. </a:t>
            </a:r>
            <a:endParaRPr i="1" sz="850">
              <a:solidFill>
                <a:srgbClr val="333333"/>
              </a:solidFill>
            </a:endParaRPr>
          </a:p>
          <a:p>
            <a:pPr indent="0" lvl="0" marL="0" rtl="0" algn="l">
              <a:spcBef>
                <a:spcPts val="1200"/>
              </a:spcBef>
              <a:spcAft>
                <a:spcPts val="0"/>
              </a:spcAft>
              <a:buNone/>
            </a:pPr>
            <a:r>
              <a:t/>
            </a:r>
            <a:endParaRPr/>
          </a:p>
        </p:txBody>
      </p:sp>
      <p:sp>
        <p:nvSpPr>
          <p:cNvPr id="351" name="Google Shape;351;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22cffacd81f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6" name="Google Shape;1316;g22cffacd81f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lang="en-US">
                <a:solidFill>
                  <a:srgbClr val="333333"/>
                </a:solidFill>
              </a:rPr>
              <a:t>Tell students that they now have most of the basic tools needed to use Tinkercad. The last feature that will be helpful for transferring their block structures into Tinkercad is lifting. As they practice this last skill, they will also learn how to change the color of their blocks. Ask students to follow these steps to stack a cylinder block on top of a bridge shape.</a:t>
            </a:r>
            <a:endParaRPr>
              <a:solidFill>
                <a:srgbClr val="333333"/>
              </a:solidFill>
            </a:endParaRPr>
          </a:p>
          <a:p>
            <a:pPr indent="-298450" lvl="0" marL="457200" rtl="0" algn="l">
              <a:lnSpc>
                <a:spcPct val="150000"/>
              </a:lnSpc>
              <a:spcBef>
                <a:spcPts val="1200"/>
              </a:spcBef>
              <a:spcAft>
                <a:spcPts val="0"/>
              </a:spcAft>
              <a:buClr>
                <a:schemeClr val="dk1"/>
              </a:buClr>
              <a:buSzPts val="1100"/>
              <a:buChar char="●"/>
            </a:pPr>
            <a:r>
              <a:rPr b="1" lang="en-US">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9 Visual Guide, Part 4: Lifting Shapes and Changing Colors </a:t>
            </a:r>
            <a:r>
              <a:rPr lang="en-US">
                <a:solidFill>
                  <a:srgbClr val="333333"/>
                </a:solidFill>
              </a:rPr>
              <a:t>to guide them.</a:t>
            </a:r>
            <a:endParaRPr>
              <a:solidFill>
                <a:schemeClr val="dk1"/>
              </a:solidFill>
            </a:endParaRPr>
          </a:p>
          <a:p>
            <a:pPr indent="0" lvl="0" marL="0" rtl="0" algn="l">
              <a:lnSpc>
                <a:spcPct val="150000"/>
              </a:lnSpc>
              <a:spcBef>
                <a:spcPts val="1200"/>
              </a:spcBef>
              <a:spcAft>
                <a:spcPts val="0"/>
              </a:spcAft>
              <a:buNone/>
            </a:pPr>
            <a:r>
              <a:rPr b="1" lang="en-US">
                <a:solidFill>
                  <a:srgbClr val="333333"/>
                </a:solidFill>
              </a:rPr>
              <a:t>MAKING MORE:</a:t>
            </a:r>
            <a:endParaRPr b="1">
              <a:solidFill>
                <a:srgbClr val="333333"/>
              </a:solidFill>
            </a:endParaRPr>
          </a:p>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For students who would like more practice with Tinkercad, there are other tutorials available at </a:t>
            </a:r>
            <a:r>
              <a:rPr b="1" lang="en-US">
                <a:solidFill>
                  <a:srgbClr val="004968"/>
                </a:solidFill>
              </a:rPr>
              <a:t>tinkercad.com/learn</a:t>
            </a:r>
            <a:r>
              <a:rPr lang="en-US">
                <a:solidFill>
                  <a:srgbClr val="333333"/>
                </a:solidFill>
              </a:rPr>
              <a:t>.</a:t>
            </a:r>
            <a:endParaRPr>
              <a:solidFill>
                <a:srgbClr val="333333"/>
              </a:solidFill>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Students who are able and interested can challenge themselves further by recreating their block sculptures from Activity 5: Build with Blocks in Tinkercad. A few notes for facilitation:</a:t>
            </a:r>
            <a:endParaRPr>
              <a:solidFill>
                <a:srgbClr val="333333"/>
              </a:solidFill>
            </a:endParaRPr>
          </a:p>
          <a:p>
            <a:pPr indent="0" lvl="0" marL="914400" rtl="0" algn="l">
              <a:lnSpc>
                <a:spcPct val="150000"/>
              </a:lnSpc>
              <a:spcBef>
                <a:spcPts val="1200"/>
              </a:spcBef>
              <a:spcAft>
                <a:spcPts val="0"/>
              </a:spcAft>
              <a:buNone/>
            </a:pPr>
            <a:r>
              <a:rPr lang="en-US">
                <a:solidFill>
                  <a:srgbClr val="333333"/>
                </a:solidFill>
              </a:rPr>
              <a:t>Students’ measurements do not need to be exact. An approximation will do.</a:t>
            </a:r>
            <a:endParaRPr>
              <a:solidFill>
                <a:srgbClr val="333333"/>
              </a:solidFill>
            </a:endParaRPr>
          </a:p>
          <a:p>
            <a:pPr indent="0" lvl="0" marL="914400" rtl="0" algn="l">
              <a:lnSpc>
                <a:spcPct val="150000"/>
              </a:lnSpc>
              <a:spcBef>
                <a:spcPts val="1200"/>
              </a:spcBef>
              <a:spcAft>
                <a:spcPts val="0"/>
              </a:spcAft>
              <a:buNone/>
            </a:pPr>
            <a:r>
              <a:rPr lang="en-US">
                <a:solidFill>
                  <a:srgbClr val="333333"/>
                </a:solidFill>
              </a:rPr>
              <a:t>Encourage students to constantly check different views to make sure shapes are touching each other. It is very easy for shapes to wander!</a:t>
            </a:r>
            <a:endParaRPr>
              <a:solidFill>
                <a:srgbClr val="333333"/>
              </a:solidFill>
            </a:endParaRPr>
          </a:p>
          <a:p>
            <a:pPr indent="0" lvl="0" marL="914400" rtl="0" algn="l">
              <a:lnSpc>
                <a:spcPct val="150000"/>
              </a:lnSpc>
              <a:spcBef>
                <a:spcPts val="1200"/>
              </a:spcBef>
              <a:spcAft>
                <a:spcPts val="0"/>
              </a:spcAft>
              <a:buNone/>
            </a:pPr>
            <a:r>
              <a:rPr lang="en-US">
                <a:solidFill>
                  <a:srgbClr val="333333"/>
                </a:solidFill>
              </a:rPr>
              <a:t>If students numbered their blocks, it may be helpful to create the shapes for the virtual version of their sculpture in the same order in which they built them with physical blocks.</a:t>
            </a:r>
            <a:endParaRPr>
              <a:solidFill>
                <a:srgbClr val="333333"/>
              </a:solidFill>
            </a:endParaRPr>
          </a:p>
          <a:p>
            <a:pPr indent="0" lvl="0" marL="0" rtl="0" algn="l">
              <a:lnSpc>
                <a:spcPct val="150000"/>
              </a:lnSpc>
              <a:spcBef>
                <a:spcPts val="1200"/>
              </a:spcBef>
              <a:spcAft>
                <a:spcPts val="1200"/>
              </a:spcAft>
              <a:buNone/>
            </a:pPr>
            <a:r>
              <a:rPr lang="en-US">
                <a:solidFill>
                  <a:srgbClr val="333333"/>
                </a:solidFill>
              </a:rPr>
              <a:t>3.  If you have access to a 3D printer and, as importantly a person who has some experience with exporting files and troubleshooting the printing process, students can see their virtual object come to life in a new way.</a:t>
            </a:r>
            <a:endParaRPr>
              <a:solidFill>
                <a:srgbClr val="333333"/>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g22cffacd81f_0_1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7" name="Google Shape;1337;g22cffacd81f_0_1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Either in their journals or through a class discussion, have students respond to these prompts: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was it like exploring this software?</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enjoy?</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was challenging?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Would you like to try using the software again? What would you like to try and make? </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g22cffacd81f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chemeClr val="dk1"/>
                </a:solidFill>
              </a:rPr>
              <a:t>In the next activity, students inventory the items they have made, select which they’d like to include in their worlds, determine which they’d like to refine, and decide what additional items to make. D</a:t>
            </a:r>
            <a:r>
              <a:rPr lang="en-US">
                <a:solidFill>
                  <a:srgbClr val="333333"/>
                </a:solidFill>
              </a:rPr>
              <a:t>istribute the priming document titled </a:t>
            </a:r>
            <a:r>
              <a:rPr b="1" lang="en-US">
                <a:solidFill>
                  <a:srgbClr val="004968"/>
                </a:solidFill>
              </a:rPr>
              <a:t>Activity 10 Primer</a:t>
            </a:r>
            <a:r>
              <a:rPr lang="en-US">
                <a:solidFill>
                  <a:srgbClr val="333333"/>
                </a:solidFill>
              </a:rPr>
              <a:t>, found in the Appendix.</a:t>
            </a:r>
            <a:endParaRPr>
              <a:solidFill>
                <a:srgbClr val="333333"/>
              </a:solidFill>
            </a:endParaRPr>
          </a:p>
          <a:p>
            <a:pPr indent="-298450" lvl="0" marL="457200" rtl="0" algn="l">
              <a:lnSpc>
                <a:spcPct val="150000"/>
              </a:lnSpc>
              <a:spcBef>
                <a:spcPts val="1000"/>
              </a:spcBef>
              <a:spcAft>
                <a:spcPts val="0"/>
              </a:spcAft>
              <a:buClr>
                <a:srgbClr val="333333"/>
              </a:buClr>
              <a:buSzPts val="1100"/>
              <a:buChar char="●"/>
            </a:pPr>
            <a:r>
              <a:rPr b="1" lang="en-US" sz="1200">
                <a:solidFill>
                  <a:srgbClr val="333333"/>
                </a:solidFill>
              </a:rPr>
              <a:t>STICKY SPOT: </a:t>
            </a:r>
            <a:r>
              <a:rPr lang="en-US">
                <a:solidFill>
                  <a:srgbClr val="333333"/>
                </a:solidFill>
              </a:rPr>
              <a:t>Depending on the amount of time available, students may only be able to inventory what they have and not be able to create new objects or tweak current ones. Provide students with advance notice about the number of remaining sessions to help pace completion of their work and help students prioritize revisions or new creations. </a:t>
            </a:r>
            <a:endParaRPr>
              <a:solidFill>
                <a:srgbClr val="333333"/>
              </a:solidFill>
            </a:endParaRPr>
          </a:p>
        </p:txBody>
      </p:sp>
      <p:sp>
        <p:nvSpPr>
          <p:cNvPr id="1346" name="Google Shape;1346;g22cffacd81f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6" name="Google Shape;1356;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chemeClr val="dk1"/>
                </a:solidFill>
              </a:rPr>
              <a:t>Students inventory the items they have made, select which they’d like to include in their worlds, determine which they’d like to refine, and decide what additional items they want to include in their worlds. The challenge-level of this activity will vary depending on the tools required and the complexity of desired outcomes.</a:t>
            </a:r>
            <a:endParaRPr>
              <a:solidFill>
                <a:schemeClr val="dk1"/>
              </a:solidFill>
            </a:endParaRPr>
          </a:p>
          <a:p>
            <a:pPr indent="0" lvl="0" marL="0" rtl="0" algn="l">
              <a:lnSpc>
                <a:spcPct val="150000"/>
              </a:lnSpc>
              <a:spcBef>
                <a:spcPts val="1000"/>
              </a:spcBef>
              <a:spcAft>
                <a:spcPts val="0"/>
              </a:spcAft>
              <a:buClr>
                <a:schemeClr val="dk1"/>
              </a:buClr>
              <a:buSzPts val="1100"/>
              <a:buFont typeface="Arial"/>
              <a:buNone/>
            </a:pPr>
            <a:r>
              <a:rPr lang="en-US">
                <a:solidFill>
                  <a:schemeClr val="dk1"/>
                </a:solidFill>
              </a:rPr>
              <a:t>Note: The number of sessions you schedule for this work will depend on the time you have available.</a:t>
            </a:r>
            <a:endParaRPr>
              <a:solidFill>
                <a:schemeClr val="dk1"/>
              </a:solidFill>
            </a:endParaRPr>
          </a:p>
          <a:p>
            <a:pPr indent="0" lvl="0" marL="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g22cffacd81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5" name="Google Shape;1365;g22cffacd81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Review the session breakdown.</a:t>
            </a:r>
            <a:r>
              <a:rPr lang="en-US" sz="1000">
                <a:solidFill>
                  <a:srgbClr val="004968"/>
                </a:solidFill>
              </a:rPr>
              <a:t>					</a:t>
            </a:r>
            <a:endParaRPr sz="1000">
              <a:solidFill>
                <a:srgbClr val="004968"/>
              </a:solidFill>
            </a:endParaRPr>
          </a:p>
          <a:p>
            <a:pPr indent="-292100" lvl="0" marL="457200" rtl="0" algn="l">
              <a:lnSpc>
                <a:spcPct val="150000"/>
              </a:lnSpc>
              <a:spcBef>
                <a:spcPts val="0"/>
              </a:spcBef>
              <a:spcAft>
                <a:spcPts val="0"/>
              </a:spcAft>
              <a:buClr>
                <a:srgbClr val="004968"/>
              </a:buClr>
              <a:buSzPts val="1000"/>
              <a:buAutoNum type="arabicPeriod"/>
            </a:pPr>
            <a:r>
              <a:rPr lang="en-US">
                <a:solidFill>
                  <a:srgbClr val="333333"/>
                </a:solidFill>
              </a:rPr>
              <a:t>Ask students what they recall from the last Maker Club session. Ask them to share what was easy or challenging about using Tinkercad.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22cffacd81f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6" name="Google Shape;1376;g22cffacd81f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chemeClr val="dk1"/>
                </a:solidFill>
              </a:rPr>
              <a:t>Explain that during the rest of the Maker Club sessions, they will focus on completing their worlds for the showcase. Students will:</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First, categorize the objects they’ve made so far, deciding what is ready for the showcase; what needs to be fixed, tweaked, or added to; and if there are any new items they want to make.</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Next, decide if they want to create new items and, if so,l sketch their plans or designs and list the materials they need.</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Last, start executing their plan for fixing objects and/or creating new ones.</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4" name="Google Shape;1384;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a copy of the Final Inventory and Planning Sheet to each student. Explain that they will use this sheet to record what they have ready for the showcase, what items they may want to adjust, and if time allows, what new items they want to make.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students’ storage boxes. Give students time to go through what is in their boxes.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Give students time to complete the chart. Suggest that they draw or name items in the NEW section but they should be sure to  list or draw the supplies they will need as well. Ask them about additional items that will  help make the world you envisioned come to life. Encourage students to refer back to their original brainstorming chart for inspiration.</a:t>
            </a:r>
            <a:br>
              <a:rPr lang="en-US" sz="1100">
                <a:solidFill>
                  <a:schemeClr val="dk1"/>
                </a:solidFill>
              </a:rPr>
            </a:br>
            <a:endParaRPr/>
          </a:p>
          <a:p>
            <a:pPr indent="-228600" lvl="0" marL="457200" rtl="0" algn="l">
              <a:lnSpc>
                <a:spcPct val="100000"/>
              </a:lnSpc>
              <a:spcBef>
                <a:spcPts val="1000"/>
              </a:spcBef>
              <a:spcAft>
                <a:spcPts val="0"/>
              </a:spcAft>
              <a:buSzPts val="11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1" name="Google Shape;1401;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Invite students to gather materials from the supply table for their first item and get to work.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 students work, staple their Final Inventory and Planning Sheet into their journals.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STICKY SPOT: </a:t>
            </a:r>
            <a:r>
              <a:rPr lang="en-US">
                <a:solidFill>
                  <a:schemeClr val="dk1"/>
                </a:solidFill>
              </a:rPr>
              <a:t>Depending on the amount of time available, students may only be able to inventory what they have and not be able to create new objects or tweak current ones. Provide students advanced notice about the number of remaining sessions to help pace completion of their work and help students prioritize revisions or new creations.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a:t>
            </a:r>
            <a:r>
              <a:rPr lang="en-US">
                <a:solidFill>
                  <a:schemeClr val="dk1"/>
                </a:solidFill>
              </a:rPr>
              <a:t> Getting to this point is exciting and can also be overwhelming. If students are struggling, invite them to take a break. They might spend some time visiting other students’ work areas to get inspired and notice the objects, materials, and design choices their classmates are making. They might also draw additional diagrams of the world they will get back to working on when they are ready.</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g22cffacd81f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8" name="Google Shape;1408;g22cffacd81f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From this point forward, students are iterating – creating, sharing, and tweaking their objects. While it’s a busy and exciting time, students can also benefit from pausing and reflecting.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Either in their journals or through a class discussion, provide opportunities for students to consider these questions: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Where are you in the EDP?</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Would you like to share what you are working on for feedback or for help troubleshooting a challenge?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additional materials do you need? How much more time do you need? What are your priorities? What could you remove from your “to do” list so you don’t run out of time?</a:t>
            </a:r>
            <a:endParaRPr>
              <a:solidFill>
                <a:schemeClr val="dk1"/>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5" name="Google Shape;141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rgbClr val="333333"/>
                </a:solidFill>
              </a:rPr>
              <a:t>Remind students that their work in Maker Club will conclude with a public showcase. They will organize their worlds for display, practice interacting with visitors, and share their creations with the public.</a:t>
            </a:r>
            <a:endParaRPr>
              <a:solidFill>
                <a:schemeClr val="dk1"/>
              </a:solidFill>
            </a:endParaRPr>
          </a:p>
          <a:p>
            <a:pPr indent="-228600" lvl="0" marL="457200" rtl="0" algn="l">
              <a:lnSpc>
                <a:spcPct val="100000"/>
              </a:lnSpc>
              <a:spcBef>
                <a:spcPts val="1000"/>
              </a:spcBef>
              <a:spcAft>
                <a:spcPts val="0"/>
              </a:spcAft>
              <a:buSzPts val="1100"/>
              <a:buNone/>
            </a:pPr>
            <a:r>
              <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rgbClr val="333333"/>
                </a:solidFill>
              </a:rPr>
              <a:t>Students think about the settings of their personal lives or favorite stories and construct an inventory of the items that make up those worlds. The challenge-level of this activity is rated two out of five stars.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4" name="Google Shape;1424;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3" name="Google Shape;1463;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2" name="Google Shape;1502;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4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3" name="Shape 1553"/>
        <p:cNvGrpSpPr/>
        <p:nvPr/>
      </p:nvGrpSpPr>
      <p:grpSpPr>
        <a:xfrm>
          <a:off x="0" y="0"/>
          <a:ext cx="0" cy="0"/>
          <a:chOff x="0" y="0"/>
          <a:chExt cx="0" cy="0"/>
        </a:xfrm>
      </p:grpSpPr>
      <p:sp>
        <p:nvSpPr>
          <p:cNvPr id="1554" name="Google Shape;1554;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5" name="Google Shape;1555;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 name="Google Shape;36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333333"/>
                </a:solidFill>
              </a:rPr>
              <a:t>Review the session breakdown.</a:t>
            </a:r>
            <a:endParaRPr i="1" sz="850">
              <a:solidFill>
                <a:srgbClr val="333333"/>
              </a:solidFill>
            </a:endParaRPr>
          </a:p>
          <a:p>
            <a:pPr indent="0" lvl="0" marL="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recall the EDP. Discuss what the diagram represents and what the process shows us.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them to think about the clothespin challenge they took part in. Challenge them to pick one stage of the EDP they remember engaging in then take a few minutes for a Think-Pair-Share, asking students to remember the last session, turn to a neighbor and share what they recall about this stage of the cycle, and open the conversation up, asking pairs to share what they recall.</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Debrief students’ understanding of the phases of the EDP, and clarify any misunderstandings. Remind them that the EDP, like any creative process, doesn’t have to include all the phases. In addition, the phases may not occur in the order they see them in the graphic.</a:t>
            </a:r>
            <a:endParaRPr>
              <a:solidFill>
                <a:schemeClr val="dk1"/>
              </a:solidFill>
              <a:highlight>
                <a:srgbClr val="FFFFFF"/>
              </a:highlight>
            </a:endParaRPr>
          </a:p>
          <a:p>
            <a:pPr indent="-298450" lvl="0" marL="457200" rtl="0" algn="l">
              <a:lnSpc>
                <a:spcPct val="130000"/>
              </a:lnSpc>
              <a:spcBef>
                <a:spcPts val="1000"/>
              </a:spcBef>
              <a:spcAft>
                <a:spcPts val="0"/>
              </a:spcAft>
              <a:buClr>
                <a:schemeClr val="dk1"/>
              </a:buClr>
              <a:buSzPts val="1100"/>
              <a:buAutoNum type="arabicPeriod"/>
            </a:pPr>
            <a:r>
              <a:rPr lang="en-US">
                <a:solidFill>
                  <a:srgbClr val="333333"/>
                </a:solidFill>
              </a:rPr>
              <a:t>Remind students that over the course of the Maker Club sessions, they will create a world—</a:t>
            </a:r>
            <a:br>
              <a:rPr lang="en-US">
                <a:solidFill>
                  <a:srgbClr val="333333"/>
                </a:solidFill>
              </a:rPr>
            </a:br>
            <a:r>
              <a:rPr lang="en-US">
                <a:solidFill>
                  <a:srgbClr val="333333"/>
                </a:solidFill>
              </a:rPr>
              <a:t> a display of people, places, and things that interest them—and they will learn to use different tools and materials to make that world come to life. Remind them that they will celebrate their creative accomplishments by inviting their community to see their world and learn how they made it. </a:t>
            </a:r>
            <a:endParaRPr>
              <a:solidFill>
                <a:schemeClr val="dk1"/>
              </a:solidFill>
            </a:endParaRPr>
          </a:p>
          <a:p>
            <a:pPr indent="0" lvl="0" marL="0" rtl="0" algn="l">
              <a:lnSpc>
                <a:spcPct val="180000"/>
              </a:lnSpc>
              <a:spcBef>
                <a:spcPts val="100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1000"/>
              </a:spcBef>
              <a:spcAft>
                <a:spcPts val="0"/>
              </a:spcAft>
              <a:buClr>
                <a:schemeClr val="dk1"/>
              </a:buClr>
              <a:buSzPts val="1200"/>
              <a:buNone/>
            </a:pPr>
            <a:r>
              <a:rPr lang="en-US" sz="1200">
                <a:solidFill>
                  <a:schemeClr val="dk1"/>
                </a:solidFill>
              </a:rPr>
              <a:t>Review today’s goals.</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 name="Google Shape;39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Show students a piece of paper. Tell them that the paper is considered a 2D object. Ask students to share their observations about what the paper looks like and any ideas about what a 2D object is. Elicit that a 2D object is a flat figure or a shape with two dimensions—length and width.</a:t>
            </a:r>
            <a:endParaRPr>
              <a:solidFill>
                <a:srgbClr val="333333"/>
              </a:solidFill>
            </a:endParaRPr>
          </a:p>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Fold the paper in half so it can stand in a tent shape. Tell students the shape can now be described as a 3D object. Ask students what changed. Elicit that the paper now has height— which is what makes a 2D object different from a 3D object.</a:t>
            </a:r>
            <a:endParaRPr>
              <a:solidFill>
                <a:srgbClr val="333333"/>
              </a:solidFill>
            </a:endParaRPr>
          </a:p>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Tell students they are going to play around with this idea as you work together to make a 3D model of the classroom out of paper.</a:t>
            </a:r>
            <a:endParaRPr>
              <a:solidFill>
                <a:srgbClr val="333333"/>
              </a:solidFill>
            </a:endParaRPr>
          </a:p>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Ask students to name the living things they see in the classroom. Record their responses in the Living column of the first prepared chart.</a:t>
            </a:r>
            <a:endParaRPr>
              <a:solidFill>
                <a:srgbClr val="333333"/>
              </a:solidFill>
            </a:endParaRPr>
          </a:p>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Ask students to identify the non-living things in the room. List those items in the Non-living column of the chart.</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b="1" lang="en-US">
                <a:solidFill>
                  <a:srgbClr val="333333"/>
                </a:solidFill>
              </a:rPr>
              <a:t>ADJUST AND SCALE: Students might enjoy adding a third column to their chart for new, fantastical objects that could be added to an existing world. Some questions to prompt student thinking are:</a:t>
            </a:r>
            <a:endParaRPr b="1">
              <a:solidFill>
                <a:srgbClr val="333333"/>
              </a:solidFill>
            </a:endParaRPr>
          </a:p>
          <a:p>
            <a:pPr indent="-298450" lvl="1" marL="1371600" rtl="0" algn="l">
              <a:lnSpc>
                <a:spcPct val="150000"/>
              </a:lnSpc>
              <a:spcBef>
                <a:spcPts val="1200"/>
              </a:spcBef>
              <a:spcAft>
                <a:spcPts val="0"/>
              </a:spcAft>
              <a:buClr>
                <a:schemeClr val="dk1"/>
              </a:buClr>
              <a:buSzPts val="1100"/>
              <a:buChar char="○"/>
            </a:pPr>
            <a:r>
              <a:rPr lang="en-US">
                <a:solidFill>
                  <a:srgbClr val="333333"/>
                </a:solidFill>
              </a:rPr>
              <a:t>What brand-new object might be useful in your world?</a:t>
            </a:r>
            <a:endParaRPr>
              <a:solidFill>
                <a:schemeClr val="dk1"/>
              </a:solidFill>
            </a:endParaRPr>
          </a:p>
          <a:p>
            <a:pPr indent="-298450" lvl="1" marL="1371600" rtl="0" algn="l">
              <a:lnSpc>
                <a:spcPct val="150000"/>
              </a:lnSpc>
              <a:spcBef>
                <a:spcPts val="1200"/>
              </a:spcBef>
              <a:spcAft>
                <a:spcPts val="0"/>
              </a:spcAft>
              <a:buClr>
                <a:schemeClr val="dk1"/>
              </a:buClr>
              <a:buSzPts val="1100"/>
              <a:buChar char="○"/>
            </a:pPr>
            <a:r>
              <a:rPr lang="en-US">
                <a:solidFill>
                  <a:srgbClr val="333333"/>
                </a:solidFill>
              </a:rPr>
              <a:t>What character, person, or animal might enjoy this world?</a:t>
            </a:r>
            <a:endParaRPr>
              <a:solidFill>
                <a:schemeClr val="dk1"/>
              </a:solidFill>
            </a:endParaRPr>
          </a:p>
          <a:p>
            <a:pPr indent="-298450" lvl="1" marL="1371600" rtl="0" algn="l">
              <a:lnSpc>
                <a:spcPct val="150000"/>
              </a:lnSpc>
              <a:spcBef>
                <a:spcPts val="1200"/>
              </a:spcBef>
              <a:spcAft>
                <a:spcPts val="0"/>
              </a:spcAft>
              <a:buClr>
                <a:schemeClr val="dk1"/>
              </a:buClr>
              <a:buSzPts val="1100"/>
              <a:buChar char="○"/>
            </a:pPr>
            <a:r>
              <a:rPr lang="en-US">
                <a:solidFill>
                  <a:srgbClr val="333333"/>
                </a:solidFill>
              </a:rPr>
              <a:t>What new place might a character in this world like going to?</a:t>
            </a:r>
            <a:endParaRPr i="1">
              <a:solidFill>
                <a:srgbClr val="333333"/>
              </a:solidFill>
            </a:endParaRPr>
          </a:p>
          <a:p>
            <a:pPr indent="0" lvl="0" marL="0" rtl="0" algn="l">
              <a:lnSpc>
                <a:spcPct val="150000"/>
              </a:lnSpc>
              <a:spcBef>
                <a:spcPts val="1200"/>
              </a:spcBef>
              <a:spcAft>
                <a:spcPts val="0"/>
              </a:spcAft>
              <a:buClr>
                <a:schemeClr val="dk1"/>
              </a:buClr>
              <a:buSzPts val="1100"/>
              <a:buFont typeface="Arial"/>
              <a:buNone/>
            </a:pPr>
            <a:r>
              <a:rPr lang="en-US">
                <a:solidFill>
                  <a:srgbClr val="004968"/>
                </a:solidFill>
              </a:rPr>
              <a:t>6. </a:t>
            </a:r>
            <a:r>
              <a:rPr lang="en-US">
                <a:solidFill>
                  <a:srgbClr val="333333"/>
                </a:solidFill>
              </a:rPr>
              <a:t>Review the lists and decide who will make what object.</a:t>
            </a:r>
            <a:endParaRPr>
              <a:solidFill>
                <a:srgbClr val="333333"/>
              </a:solidFill>
            </a:endParaRPr>
          </a:p>
          <a:p>
            <a:pPr indent="0" lvl="0" marL="0" rtl="0" algn="l">
              <a:lnSpc>
                <a:spcPct val="150000"/>
              </a:lnSpc>
              <a:spcBef>
                <a:spcPts val="1200"/>
              </a:spcBef>
              <a:spcAft>
                <a:spcPts val="0"/>
              </a:spcAft>
              <a:buClr>
                <a:schemeClr val="dk1"/>
              </a:buClr>
              <a:buSzPts val="1100"/>
              <a:buFont typeface="Arial"/>
              <a:buNone/>
            </a:pPr>
            <a:r>
              <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b="1" lang="en-US">
                <a:solidFill>
                  <a:srgbClr val="333333"/>
                </a:solidFill>
              </a:rPr>
              <a:t>MAKING MORE:</a:t>
            </a:r>
            <a:r>
              <a:rPr lang="en-US">
                <a:solidFill>
                  <a:srgbClr val="333333"/>
                </a:solidFill>
              </a:rPr>
              <a:t> Some students may enjoy adding walls with windows, bulletin boards, or other</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lang="en-US">
                <a:solidFill>
                  <a:srgbClr val="333333"/>
                </a:solidFill>
              </a:rPr>
              <a:t>items to this world. Doing so increases the challenge level and also may help</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lang="en-US">
                <a:solidFill>
                  <a:srgbClr val="333333"/>
                </a:solidFill>
              </a:rPr>
              <a:t>other students better be able to place the objects they make in their relative</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lang="en-US">
                <a:solidFill>
                  <a:srgbClr val="333333"/>
                </a:solidFill>
              </a:rPr>
              <a:t>locations by providing more points of reference in the space.</a:t>
            </a:r>
            <a:endParaRPr>
              <a:solidFill>
                <a:srgbClr val="333333"/>
              </a:solidFill>
            </a:endParaRPr>
          </a:p>
          <a:p>
            <a:pPr indent="0" lvl="0" marL="0" rtl="0" algn="l">
              <a:lnSpc>
                <a:spcPct val="115000"/>
              </a:lnSpc>
              <a:spcBef>
                <a:spcPts val="0"/>
              </a:spcBef>
              <a:spcAft>
                <a:spcPts val="0"/>
              </a:spcAft>
              <a:buNone/>
            </a:pPr>
            <a:r>
              <a:t/>
            </a:r>
            <a:endParaRPr>
              <a:solidFill>
                <a:srgbClr val="333333"/>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chemeClr val="dk1"/>
                </a:solidFill>
              </a:rPr>
              <a:t>Give students one sheet of paper and 15 minutes to create their item. Ask students to place their object in the outlined shape on the floor, relative to its classroom location as they finish. </a:t>
            </a:r>
            <a:endParaRPr>
              <a:solidFill>
                <a:schemeClr val="dk1"/>
              </a:solidFill>
            </a:endParaRPr>
          </a:p>
          <a:p>
            <a:pPr indent="0" lvl="0" marL="457200" rtl="0" algn="l">
              <a:lnSpc>
                <a:spcPct val="130000"/>
              </a:lnSpc>
              <a:spcBef>
                <a:spcPts val="1000"/>
              </a:spcBef>
              <a:spcAft>
                <a:spcPts val="0"/>
              </a:spcAft>
              <a:buClr>
                <a:schemeClr val="dk1"/>
              </a:buClr>
              <a:buSzPts val="1100"/>
              <a:buFont typeface="Arial"/>
              <a:buNone/>
            </a:pPr>
            <a:r>
              <a:rPr b="1" lang="en-US">
                <a:solidFill>
                  <a:schemeClr val="dk1"/>
                </a:solidFill>
              </a:rPr>
              <a:t>STICKY SPOT: </a:t>
            </a:r>
            <a:r>
              <a:rPr lang="en-US">
                <a:solidFill>
                  <a:schemeClr val="dk1"/>
                </a:solidFill>
              </a:rPr>
              <a:t>If students find it difficult to create a 3D object from a piece of paper, consider offering these additional supports such as: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breaking down objects into their elemental shapes. For example, a chair can be broken down into a rectangle (the back), a square (the seat) and 4 cylinders (the legs). Once individual shapes are identified, make one at a time before combining them into a final object.</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Seeing different paper manipulation techniques can guide student work or provide inspiration (see next slide).</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Seeing different paper manipulation techniques can guide student work or provide inspiration.</a:t>
            </a:r>
            <a:endParaRPr/>
          </a:p>
        </p:txBody>
      </p:sp>
      <p:sp>
        <p:nvSpPr>
          <p:cNvPr id="412" name="Google Shape;412;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Debrief the activity by posing questions, such as:</a:t>
            </a:r>
            <a:endParaRPr>
              <a:solidFill>
                <a:schemeClr val="dk1"/>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What object did you make?</a:t>
            </a:r>
            <a:endParaRPr>
              <a:solidFill>
                <a:srgbClr val="333333"/>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How did you know where to place it?</a:t>
            </a:r>
            <a:endParaRPr>
              <a:solidFill>
                <a:srgbClr val="333333"/>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What was it like working with paper?</a:t>
            </a:r>
            <a:endParaRPr sz="900">
              <a:solidFill>
                <a:srgbClr val="F89728"/>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If you did this again, would you pick the same object to make out of paper, or would you select a different one? Why? </a:t>
            </a:r>
            <a:endParaRPr/>
          </a:p>
        </p:txBody>
      </p:sp>
      <p:sp>
        <p:nvSpPr>
          <p:cNvPr id="419" name="Google Shape;419;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Explain that a </a:t>
            </a:r>
            <a:r>
              <a:rPr i="1" lang="en-US">
                <a:solidFill>
                  <a:srgbClr val="333333"/>
                </a:solidFill>
              </a:rPr>
              <a:t>world </a:t>
            </a:r>
            <a:r>
              <a:rPr lang="en-US">
                <a:solidFill>
                  <a:srgbClr val="333333"/>
                </a:solidFill>
              </a:rPr>
              <a:t>is where living and non-living things exist together. Worlds can be real places (like New York City, Saturn, or a train yard) or pretend (like Super Mario Brothers’ Mushroom Kingdom, Jurassic Park, or Wonderland).</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Explain that the class will come up with a world idea and brainstorm all the things that can go in it before students select their own world and objects.</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Solicit world ideas from the class, jotting down suggestions on chart paper or the board. Determine which world the class would like to use to practice brainstorming the items they’d find there.</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Use the second prepared chart to record ideas for items that one would find in the selected world, sorting them into the living and non-living categories as you go.</a:t>
            </a:r>
            <a:endParaRPr>
              <a:solidFill>
                <a:schemeClr val="dk1"/>
              </a:solidFill>
            </a:endParaRPr>
          </a:p>
          <a:p>
            <a:pPr indent="-228600" lvl="0" marL="457200" rtl="0" algn="l">
              <a:lnSpc>
                <a:spcPct val="130000"/>
              </a:lnSpc>
              <a:spcBef>
                <a:spcPts val="100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 name="Google Shape;26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a:solidFill>
                  <a:srgbClr val="333333"/>
                </a:solidFill>
              </a:rPr>
              <a:t>This short activity introduces students to the Engineering Design Process—a framework for understanding and describing the creative process—through a design challenge. The challenge-level of this activity is rated two out of five stars.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Give students time to decide on the world they’d like to create. Tell them that they can pick a world from the class brainstorm or come up with a different world they’d like to make.</a:t>
            </a:r>
            <a:r>
              <a:rPr lang="en-US" sz="1000">
                <a:solidFill>
                  <a:srgbClr val="004968"/>
                </a:solidFill>
              </a:rPr>
              <a:t>	</a:t>
            </a:r>
            <a:endParaRPr sz="1000">
              <a:solidFill>
                <a:srgbClr val="004968"/>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Distribute a piece of paper, a Popsicle stick, and a pencil to each student. Ask them to write their name and the world they’ve chosen to create at the top of their paper.</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Ask students to create a two-column chart either by folding the paper in half or drawing a line down the center. They can run the Popsicle stick down the fold to make it crisp. Ask students to label the columns Living and Non-living.</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b="1" lang="en-US" sz="1200">
                <a:solidFill>
                  <a:srgbClr val="333333"/>
                </a:solidFill>
              </a:rPr>
              <a:t>ADJUST AND SCALE: </a:t>
            </a:r>
            <a:r>
              <a:rPr lang="en-US">
                <a:solidFill>
                  <a:srgbClr val="333333"/>
                </a:solidFill>
              </a:rPr>
              <a:t>If students struggle with the fine motor and eye-hand coordination demands needed for folding the paper in half, consider providing the </a:t>
            </a:r>
            <a:r>
              <a:rPr b="1" lang="en-US">
                <a:solidFill>
                  <a:srgbClr val="004968"/>
                </a:solidFill>
              </a:rPr>
              <a:t>Activity 1: World Inventory Chart Template </a:t>
            </a:r>
            <a:r>
              <a:rPr lang="en-US">
                <a:solidFill>
                  <a:srgbClr val="333333"/>
                </a:solidFill>
              </a:rPr>
              <a:t>for this part of the activity. </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Challenge students to list or draw as many components of their world as they can imagine. </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b="1" lang="en-US" sz="1200">
                <a:solidFill>
                  <a:srgbClr val="333333"/>
                </a:solidFill>
              </a:rPr>
              <a:t>STICKY SPOT</a:t>
            </a:r>
            <a:r>
              <a:rPr lang="en-US">
                <a:solidFill>
                  <a:schemeClr val="dk1"/>
                </a:solidFill>
              </a:rPr>
              <a:t>: </a:t>
            </a:r>
            <a:r>
              <a:rPr lang="en-US">
                <a:solidFill>
                  <a:srgbClr val="333333"/>
                </a:solidFill>
              </a:rPr>
              <a:t>As the club progresses, students may change their mind about the world they want to make—which is fine. This exercise helps students think categorically, gives them a way to organize their ideas, and can easily be replicated with a new topic. Encourage them to pick a theme they are excited about. After all, the creative process is iterative!</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b="1" lang="en-US" sz="1200">
                <a:solidFill>
                  <a:srgbClr val="333333"/>
                </a:solidFill>
              </a:rPr>
              <a:t>ADJUST AND SCALE: </a:t>
            </a:r>
            <a:r>
              <a:rPr b="1" lang="en-US">
                <a:solidFill>
                  <a:srgbClr val="333333"/>
                </a:solidFill>
              </a:rPr>
              <a:t>Students might enjoy adding a third column to their chart for new, fantastical objects that could be added to an existing world. Some questions to prompt student thinking are:</a:t>
            </a:r>
            <a:endParaRPr>
              <a:solidFill>
                <a:schemeClr val="dk1"/>
              </a:solidFill>
            </a:endParaRPr>
          </a:p>
          <a:p>
            <a:pPr indent="-298450" lvl="1" marL="1371600" rtl="0" algn="l">
              <a:lnSpc>
                <a:spcPct val="150000"/>
              </a:lnSpc>
              <a:spcBef>
                <a:spcPts val="1200"/>
              </a:spcBef>
              <a:spcAft>
                <a:spcPts val="0"/>
              </a:spcAft>
              <a:buClr>
                <a:schemeClr val="dk1"/>
              </a:buClr>
              <a:buSzPts val="1100"/>
              <a:buChar char="○"/>
            </a:pPr>
            <a:r>
              <a:rPr lang="en-US">
                <a:solidFill>
                  <a:srgbClr val="333333"/>
                </a:solidFill>
              </a:rPr>
              <a:t>What character, person, or animal might enjoy this world?</a:t>
            </a:r>
            <a:endParaRPr>
              <a:solidFill>
                <a:schemeClr val="dk1"/>
              </a:solidFill>
            </a:endParaRPr>
          </a:p>
          <a:p>
            <a:pPr indent="-298450" lvl="1" marL="1371600" rtl="0" algn="l">
              <a:lnSpc>
                <a:spcPct val="150000"/>
              </a:lnSpc>
              <a:spcBef>
                <a:spcPts val="1200"/>
              </a:spcBef>
              <a:spcAft>
                <a:spcPts val="0"/>
              </a:spcAft>
              <a:buClr>
                <a:srgbClr val="333333"/>
              </a:buClr>
              <a:buSzPts val="1100"/>
              <a:buChar char="○"/>
            </a:pPr>
            <a:r>
              <a:rPr lang="en-US">
                <a:solidFill>
                  <a:srgbClr val="333333"/>
                </a:solidFill>
              </a:rPr>
              <a:t>What brand-new object might be useful to this character?</a:t>
            </a:r>
            <a:endParaRPr>
              <a:solidFill>
                <a:srgbClr val="333333"/>
              </a:solidFill>
            </a:endParaRPr>
          </a:p>
          <a:p>
            <a:pPr indent="-298450" lvl="1" marL="1371600" rtl="0" algn="l">
              <a:lnSpc>
                <a:spcPct val="150000"/>
              </a:lnSpc>
              <a:spcBef>
                <a:spcPts val="1200"/>
              </a:spcBef>
              <a:spcAft>
                <a:spcPts val="0"/>
              </a:spcAft>
              <a:buClr>
                <a:schemeClr val="dk1"/>
              </a:buClr>
              <a:buSzPts val="1100"/>
              <a:buChar char="○"/>
            </a:pPr>
            <a:r>
              <a:rPr lang="en-US">
                <a:solidFill>
                  <a:srgbClr val="333333"/>
                </a:solidFill>
              </a:rPr>
              <a:t>What new place might this character in the world like going to?</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l">
              <a:lnSpc>
                <a:spcPct val="130000"/>
              </a:lnSpc>
              <a:spcBef>
                <a:spcPts val="1000"/>
              </a:spcBef>
              <a:spcAft>
                <a:spcPts val="0"/>
              </a:spcAft>
              <a:buClr>
                <a:schemeClr val="dk1"/>
              </a:buClr>
              <a:buSzPts val="1200"/>
              <a:buAutoNum type="arabicPeriod"/>
            </a:pPr>
            <a:r>
              <a:rPr lang="en-US">
                <a:solidFill>
                  <a:schemeClr val="dk1"/>
                </a:solidFill>
              </a:rPr>
              <a:t>Engage the class in a conversation about their world ideas by posing questions, such as: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world are you thinking of making?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items go in your world?</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Would you make any of the items out of paper? Why or why not?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Collect students’ brainstorming charts for Activity 2.</a:t>
            </a:r>
            <a:endParaRPr>
              <a:solidFill>
                <a:schemeClr val="dk1"/>
              </a:solidFill>
            </a:endParaRPr>
          </a:p>
          <a:p>
            <a:pPr indent="-228600" lvl="0" marL="457200" rtl="0" algn="l">
              <a:lnSpc>
                <a:spcPct val="130000"/>
              </a:lnSpc>
              <a:spcBef>
                <a:spcPts val="100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en-US">
                <a:solidFill>
                  <a:srgbClr val="333333"/>
                </a:solidFill>
              </a:rPr>
              <a:t>In the next activity, students make a journal to capture their ideas and track their progress and reflections as they create their world. Today’s brainstorming chart will be the center page of their journals. Distribute the </a:t>
            </a:r>
            <a:r>
              <a:rPr b="1" lang="en-US">
                <a:solidFill>
                  <a:srgbClr val="004968"/>
                </a:solidFill>
              </a:rPr>
              <a:t>Activity 2 Primer</a:t>
            </a:r>
            <a:r>
              <a:rPr lang="en-US">
                <a:solidFill>
                  <a:srgbClr val="333333"/>
                </a:solidFill>
              </a:rPr>
              <a:t>, found in the Appendix.</a:t>
            </a:r>
            <a:endParaRPr/>
          </a:p>
        </p:txBody>
      </p:sp>
      <p:sp>
        <p:nvSpPr>
          <p:cNvPr id="453" name="Google Shape;453;p2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Students construct journals to collect ideas, plans, and notes about the components of the world they want to make. Students will use these journals in subsequent sessions to reflect on their work and their maker experiences. The challenge level of this activity is rated three out of five stars.</a:t>
            </a:r>
            <a:endParaRPr/>
          </a:p>
          <a:p>
            <a:pPr indent="0" lvl="0" marL="0" rtl="0" algn="l">
              <a:lnSpc>
                <a:spcPct val="130000"/>
              </a:lnSpc>
              <a:spcBef>
                <a:spcPts val="1200"/>
              </a:spcBef>
              <a:spcAft>
                <a:spcPts val="0"/>
              </a:spcAft>
              <a:buSzPts val="1100"/>
              <a:buNone/>
            </a:pPr>
            <a:r>
              <a:t/>
            </a:r>
            <a:endParaRPr/>
          </a:p>
          <a:p>
            <a:pPr indent="-228600" lvl="0" marL="457200" rtl="0" algn="l">
              <a:lnSpc>
                <a:spcPct val="13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333333"/>
                </a:solidFill>
              </a:rPr>
              <a:t>Review the session breakdown.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26449ca1f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226449ca1f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1200"/>
              </a:spcBef>
              <a:spcAft>
                <a:spcPts val="0"/>
              </a:spcAft>
              <a:buClr>
                <a:srgbClr val="004968"/>
              </a:buClr>
              <a:buSzPts val="1000"/>
              <a:buAutoNum type="arabicPeriod"/>
            </a:pPr>
            <a:r>
              <a:rPr lang="en-US">
                <a:solidFill>
                  <a:srgbClr val="333333"/>
                </a:solidFill>
              </a:rPr>
              <a:t>Ask students to recall the world they began to imagine in Activity 1. Ask students to share the world they plan to make.</a:t>
            </a:r>
            <a:endParaRPr>
              <a:solidFill>
                <a:srgbClr val="333333"/>
              </a:solidFill>
            </a:endParaRPr>
          </a:p>
          <a:p>
            <a:pPr indent="-292100" lvl="0" marL="457200" rtl="0" algn="l">
              <a:lnSpc>
                <a:spcPct val="115000"/>
              </a:lnSpc>
              <a:spcBef>
                <a:spcPts val="0"/>
              </a:spcBef>
              <a:spcAft>
                <a:spcPts val="0"/>
              </a:spcAft>
              <a:buClr>
                <a:srgbClr val="004968"/>
              </a:buClr>
              <a:buSzPts val="1000"/>
              <a:buAutoNum type="arabicPeriod"/>
            </a:pPr>
            <a:r>
              <a:rPr lang="en-US">
                <a:solidFill>
                  <a:srgbClr val="333333"/>
                </a:solidFill>
              </a:rPr>
              <a:t>Explain that in today’s session, students will:</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First, look at how pages stay inside books and other reading materials.</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Next, learn how to make their own journal to record their ideas and keep track of their progress.</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Last, decorate and personalize their journals.</a:t>
            </a:r>
            <a:endParaRPr>
              <a:solidFill>
                <a:schemeClr val="dk1"/>
              </a:solidFill>
            </a:endParaRPr>
          </a:p>
          <a:p>
            <a:pPr indent="0" lvl="0" marL="0" rtl="0" algn="l">
              <a:lnSpc>
                <a:spcPct val="130000"/>
              </a:lnSpc>
              <a:spcBef>
                <a:spcPts val="120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9" name="Google Shape;48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Ask students what they know about journals. Ask: What are journals? Why might someone use one?</a:t>
            </a:r>
            <a:endParaRPr>
              <a:solidFill>
                <a:srgbClr val="333333"/>
              </a:solidFill>
            </a:endParaRPr>
          </a:p>
          <a:p>
            <a:pPr indent="0" lvl="0" marL="457200" rtl="0" algn="l">
              <a:lnSpc>
                <a:spcPct val="150000"/>
              </a:lnSpc>
              <a:spcBef>
                <a:spcPts val="1200"/>
              </a:spcBef>
              <a:spcAft>
                <a:spcPts val="0"/>
              </a:spcAft>
              <a:buClr>
                <a:schemeClr val="dk1"/>
              </a:buClr>
              <a:buSzPts val="1100"/>
              <a:buFont typeface="Arial"/>
              <a:buNone/>
            </a:pPr>
            <a:r>
              <a:rPr b="1" lang="en-US">
                <a:solidFill>
                  <a:schemeClr val="dk1"/>
                </a:solidFill>
              </a:rPr>
              <a:t>Fun Fact:</a:t>
            </a:r>
            <a:r>
              <a:rPr lang="en-US">
                <a:solidFill>
                  <a:schemeClr val="dk1"/>
                </a:solidFill>
              </a:rPr>
              <a:t> The Italian inventor and artist Leonardo DaVinci (</a:t>
            </a:r>
            <a:r>
              <a:rPr lang="en-US">
                <a:solidFill>
                  <a:srgbClr val="4D5156"/>
                </a:solidFill>
              </a:rPr>
              <a:t>1452 - 1519) </a:t>
            </a:r>
            <a:r>
              <a:rPr lang="en-US">
                <a:solidFill>
                  <a:schemeClr val="dk1"/>
                </a:solidFill>
              </a:rPr>
              <a:t>is famous for his journals. The one in this picture is from around 1490. It is estimated that he produced over 20,000 pages of notes and sketches over his lifetime. He wrote his notes from right to left and backwards - to read them you’d have to hold his notes up to a mirror (and understand Italian)! He took notes on everything that interested him - painting, engineering, perspective, geography, light and shade, and inventions. He included lots and lots of sketches too. The British Library has </a:t>
            </a:r>
            <a:r>
              <a:rPr lang="en-US" u="sng">
                <a:solidFill>
                  <a:srgbClr val="1155CC"/>
                </a:solidFill>
                <a:hlinkClick r:id="rId2">
                  <a:extLst>
                    <a:ext uri="{A12FA001-AC4F-418D-AE19-62706E023703}">
                      <ahyp:hlinkClr val="tx"/>
                    </a:ext>
                  </a:extLst>
                </a:hlinkClick>
              </a:rPr>
              <a:t>digitized 570 pages of Da Vinci's journal pages</a:t>
            </a:r>
            <a:r>
              <a:rPr lang="en-US">
                <a:solidFill>
                  <a:schemeClr val="dk1"/>
                </a:solidFill>
              </a:rPr>
              <a:t>.</a:t>
            </a:r>
            <a:r>
              <a:rPr lang="en-US">
                <a:solidFill>
                  <a:schemeClr val="dk1"/>
                </a:solidFill>
                <a:highlight>
                  <a:srgbClr val="FFFFFF"/>
                </a:highlight>
              </a:rPr>
              <a:t>					</a:t>
            </a:r>
            <a:endParaRPr>
              <a:solidFill>
                <a:schemeClr val="dk1"/>
              </a:solidFill>
              <a:highlight>
                <a:srgbClr val="FFFFFF"/>
              </a:highlight>
            </a:endParaRPr>
          </a:p>
          <a:p>
            <a:pPr indent="-292100" lvl="0" marL="457200" rtl="0" algn="l">
              <a:lnSpc>
                <a:spcPct val="150000"/>
              </a:lnSpc>
              <a:spcBef>
                <a:spcPts val="1200"/>
              </a:spcBef>
              <a:spcAft>
                <a:spcPts val="0"/>
              </a:spcAft>
              <a:buClr>
                <a:srgbClr val="004968"/>
              </a:buClr>
              <a:buSzPts val="1000"/>
              <a:buAutoNum type="arabicPeriod" startAt="2"/>
            </a:pPr>
            <a:r>
              <a:rPr lang="en-US">
                <a:solidFill>
                  <a:srgbClr val="333333"/>
                </a:solidFill>
              </a:rPr>
              <a:t>Explain that everyone is going to make their own journal so they can jot down ideas, sketches, and notes about the components they want to make for their worlds.</a:t>
            </a:r>
            <a:endParaRPr sz="1000">
              <a:solidFill>
                <a:srgbClr val="004968"/>
              </a:solidFill>
            </a:endParaRPr>
          </a:p>
          <a:p>
            <a:pPr indent="-292100" lvl="0" marL="457200" rtl="0" algn="l">
              <a:lnSpc>
                <a:spcPct val="150000"/>
              </a:lnSpc>
              <a:spcBef>
                <a:spcPts val="1200"/>
              </a:spcBef>
              <a:spcAft>
                <a:spcPts val="0"/>
              </a:spcAft>
              <a:buClr>
                <a:srgbClr val="004968"/>
              </a:buClr>
              <a:buSzPts val="1000"/>
              <a:buAutoNum type="arabicPeriod" startAt="2"/>
            </a:pPr>
            <a:r>
              <a:rPr lang="en-US">
                <a:solidFill>
                  <a:srgbClr val="333333"/>
                </a:solidFill>
              </a:rPr>
              <a:t>Show students materials that have been bound in different ways. Ask them to share what they notice about how pages stay inside the covers. </a:t>
            </a:r>
            <a:r>
              <a:rPr lang="en-US" sz="1000">
                <a:solidFill>
                  <a:srgbClr val="004968"/>
                </a:solidFill>
              </a:rPr>
              <a:t>							</a:t>
            </a:r>
            <a:endParaRPr sz="1000">
              <a:solidFill>
                <a:srgbClr val="004968"/>
              </a:solidFill>
            </a:endParaRPr>
          </a:p>
          <a:p>
            <a:pPr indent="-292100" lvl="0" marL="457200" rtl="0" algn="l">
              <a:lnSpc>
                <a:spcPct val="150000"/>
              </a:lnSpc>
              <a:spcBef>
                <a:spcPts val="1200"/>
              </a:spcBef>
              <a:spcAft>
                <a:spcPts val="0"/>
              </a:spcAft>
              <a:buClr>
                <a:srgbClr val="004968"/>
              </a:buClr>
              <a:buSzPts val="1000"/>
              <a:buAutoNum type="arabicPeriod" startAt="2"/>
            </a:pPr>
            <a:r>
              <a:rPr lang="en-US">
                <a:solidFill>
                  <a:srgbClr val="333333"/>
                </a:solidFill>
              </a:rPr>
              <a:t>Show students the sample journals you made. Give students time to examine the journals and share what they notice about how the journals are put together. </a:t>
            </a:r>
            <a:endParaRPr>
              <a:solidFill>
                <a:srgbClr val="333333"/>
              </a:solidFil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chemeClr val="dk1"/>
              </a:buClr>
              <a:buSzPts val="1100"/>
              <a:buAutoNum type="arabicPeriod"/>
            </a:pPr>
            <a:r>
              <a:rPr lang="en-US">
                <a:solidFill>
                  <a:srgbClr val="333333"/>
                </a:solidFill>
              </a:rPr>
              <a:t>Show the three-minute video </a:t>
            </a:r>
            <a:r>
              <a:rPr b="1" lang="en-US" u="sng">
                <a:solidFill>
                  <a:schemeClr val="hlink"/>
                </a:solidFill>
                <a:hlinkClick r:id="rId2"/>
              </a:rPr>
              <a:t>Lesson 1: Journal Making</a:t>
            </a:r>
            <a:r>
              <a:rPr b="1" lang="en-US">
                <a:solidFill>
                  <a:srgbClr val="004968"/>
                </a:solidFill>
              </a:rPr>
              <a:t>, </a:t>
            </a:r>
            <a:r>
              <a:rPr lang="en-US">
                <a:solidFill>
                  <a:srgbClr val="333333"/>
                </a:solidFill>
              </a:rPr>
              <a:t>which shows how to use the sewn binding technique. Review the three main steps: folding paper, making holes, and sewing the binding.</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Return students’ brainstorming charts from Activity 1 so they can include them in the papers they will fold and bind into their journals.</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Distribute 10 pieces of printer paper, a piece of cardstock, and a Popsicle stick to each student, or have students visit the supply table to pick up these materials on their own. </a:t>
            </a:r>
            <a:endParaRPr>
              <a:solidFill>
                <a:schemeClr val="dk1"/>
              </a:solidFill>
            </a:endParaRPr>
          </a:p>
          <a:p>
            <a:pPr indent="-228600" lvl="0" marL="457200" rtl="0" algn="l">
              <a:lnSpc>
                <a:spcPct val="13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Note: Slides 29 - 32 summarize the process for making a journal with a sewn binding using key images and text.</a:t>
            </a:r>
            <a:endParaRPr>
              <a:solidFill>
                <a:schemeClr val="dk1"/>
              </a:solidFill>
              <a:highlight>
                <a:srgbClr val="FFFFFF"/>
              </a:highlight>
            </a:endParaRPr>
          </a:p>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Demonstrate how to fold the pages, asking students to follow the steps as you do each one:</a:t>
            </a:r>
            <a:endParaRPr>
              <a:solidFill>
                <a:srgbClr val="333333"/>
              </a:solidFill>
            </a:endParaRPr>
          </a:p>
          <a:p>
            <a:pPr indent="-298450" lvl="0" marL="457200" rtl="0" algn="l">
              <a:lnSpc>
                <a:spcPct val="150000"/>
              </a:lnSpc>
              <a:spcBef>
                <a:spcPts val="120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2 Visual Guide: Sewn Journal, Part 1 – Folding Pages </a:t>
            </a:r>
            <a:r>
              <a:rPr lang="en-US">
                <a:solidFill>
                  <a:srgbClr val="333333"/>
                </a:solidFill>
              </a:rPr>
              <a:t>to guide them.</a:t>
            </a:r>
            <a:endParaRPr/>
          </a:p>
        </p:txBody>
      </p:sp>
      <p:sp>
        <p:nvSpPr>
          <p:cNvPr id="503" name="Google Shape;503;p2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26449ca1f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Have a group of students come to the demonstration table, where you will guide them on marking and hammering holes into the spines of their journals. Have the remaining students begin decorating their journal covers.</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Use the instructions to demonstrate how to make the holes down the center of the journal using the sample folded pages you just completed.</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2 Visual Guide: Sewn Journal, Part 2 – Making Holes </a:t>
            </a:r>
            <a:r>
              <a:rPr lang="en-US">
                <a:solidFill>
                  <a:srgbClr val="333333"/>
                </a:solidFill>
              </a:rPr>
              <a:t>to guide them.</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b="1" lang="en-US" sz="1200">
                <a:solidFill>
                  <a:srgbClr val="333333"/>
                </a:solidFill>
              </a:rPr>
              <a:t>STICKY SPOT: </a:t>
            </a:r>
            <a:r>
              <a:rPr lang="en-US">
                <a:solidFill>
                  <a:srgbClr val="333333"/>
                </a:solidFill>
              </a:rPr>
              <a:t>Some learners may not have the dexterity or strength to open binder clips. Consider offering clothespins or jumbo paper clips as an alternative clamp.</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b="1" lang="en-US" sz="1200">
                <a:solidFill>
                  <a:srgbClr val="333333"/>
                </a:solidFill>
              </a:rPr>
              <a:t>ADJUST AND SCALE: </a:t>
            </a:r>
            <a:r>
              <a:rPr lang="en-US">
                <a:solidFill>
                  <a:srgbClr val="333333"/>
                </a:solidFill>
              </a:rPr>
              <a:t>Depending on the ages and skill of your students, you can consider making holes with a hole punch and using several strands of yarn for binding material. </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b="1" lang="en-US" sz="1200">
                <a:solidFill>
                  <a:srgbClr val="333333"/>
                </a:solidFill>
              </a:rPr>
              <a:t>STICKY SPOT: </a:t>
            </a:r>
            <a:r>
              <a:rPr lang="en-US">
                <a:solidFill>
                  <a:srgbClr val="333333"/>
                </a:solidFill>
              </a:rPr>
              <a:t>If you divide the class in half during this skill-building step, with one group decorating covers while others are learning to hammer the holes, let the decorating group know that the holes will go down the center folds. This way, they can decide to include or avoid the spine as they decorate. </a:t>
            </a:r>
            <a:endParaRPr>
              <a:solidFill>
                <a:srgbClr val="333333"/>
              </a:solidFill>
            </a:endParaRPr>
          </a:p>
        </p:txBody>
      </p:sp>
      <p:sp>
        <p:nvSpPr>
          <p:cNvPr id="522" name="Google Shape;522;g226449ca1f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23553f90a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23553f90a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200"/>
              </a:spcBef>
              <a:spcAft>
                <a:spcPts val="0"/>
              </a:spcAft>
              <a:buClr>
                <a:srgbClr val="333333"/>
              </a:buClr>
              <a:buSzPts val="1100"/>
              <a:buAutoNum type="arabicPeriod"/>
            </a:pPr>
            <a:r>
              <a:rPr lang="en-US">
                <a:solidFill>
                  <a:srgbClr val="333333"/>
                </a:solidFill>
              </a:rPr>
              <a:t>Welcome students to Maker Club.</a:t>
            </a:r>
            <a:endParaRPr>
              <a:solidFill>
                <a:schemeClr val="dk1"/>
              </a:solidFill>
            </a:endParaRPr>
          </a:p>
          <a:p>
            <a:pPr indent="-298450" lvl="0" marL="457200" rtl="0" algn="l">
              <a:lnSpc>
                <a:spcPct val="130000"/>
              </a:lnSpc>
              <a:spcBef>
                <a:spcPts val="1200"/>
              </a:spcBef>
              <a:spcAft>
                <a:spcPts val="0"/>
              </a:spcAft>
              <a:buClr>
                <a:schemeClr val="dk1"/>
              </a:buClr>
              <a:buSzPts val="1100"/>
              <a:buAutoNum type="arabicPeriod"/>
            </a:pPr>
            <a:r>
              <a:rPr lang="en-US">
                <a:solidFill>
                  <a:srgbClr val="333333"/>
                </a:solidFill>
              </a:rPr>
              <a:t>Review the session breakdown. </a:t>
            </a:r>
            <a:endParaRPr>
              <a:solidFill>
                <a:srgbClr val="333333"/>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26449ca1fa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Demonstrate how to thread a needle by following the steps. Alternatively, you can show the video </a:t>
            </a:r>
            <a:r>
              <a:rPr b="1" lang="en-US">
                <a:solidFill>
                  <a:srgbClr val="004968"/>
                </a:solidFill>
              </a:rPr>
              <a:t>How to use a needle threader</a:t>
            </a:r>
            <a:r>
              <a:rPr lang="en-US">
                <a:solidFill>
                  <a:srgbClr val="333333"/>
                </a:solidFill>
              </a:rPr>
              <a:t>, which demonstrates how to thread a needle with this tool and how to tie the ends of the thread together. </a:t>
            </a:r>
            <a:endParaRPr>
              <a:solidFill>
                <a:srgbClr val="333333"/>
              </a:solidFill>
            </a:endParaRPr>
          </a:p>
          <a:p>
            <a:pPr indent="-298450" lvl="1" marL="914400" rtl="0" algn="l">
              <a:lnSpc>
                <a:spcPct val="150000"/>
              </a:lnSpc>
              <a:spcBef>
                <a:spcPts val="1200"/>
              </a:spcBef>
              <a:spcAft>
                <a:spcPts val="0"/>
              </a:spcAft>
              <a:buClr>
                <a:schemeClr val="dk1"/>
              </a:buClr>
              <a:buSzPts val="1100"/>
              <a:buChar char="○"/>
            </a:pPr>
            <a:r>
              <a:rPr b="1" lang="en-US">
                <a:solidFill>
                  <a:schemeClr val="dk1"/>
                </a:solidFill>
              </a:rPr>
              <a:t>ADJUST AND SCALE:</a:t>
            </a:r>
            <a:r>
              <a:rPr lang="en-US">
                <a:solidFill>
                  <a:schemeClr val="dk1"/>
                </a:solidFill>
              </a:rPr>
              <a:t> Students who prefer to do this work on their own can use the Activity 2 Visual Guide: Journal Making, (Part 3 – Thread the Needle) to guide them.</a:t>
            </a:r>
            <a:endParaRPr>
              <a:solidFill>
                <a:schemeClr val="dk1"/>
              </a:solidFill>
            </a:endParaRPr>
          </a:p>
          <a:p>
            <a:pPr indent="-298450" lvl="1" marL="914400" rtl="0" algn="l">
              <a:lnSpc>
                <a:spcPct val="150000"/>
              </a:lnSpc>
              <a:spcBef>
                <a:spcPts val="1200"/>
              </a:spcBef>
              <a:spcAft>
                <a:spcPts val="0"/>
              </a:spcAft>
              <a:buClr>
                <a:schemeClr val="dk1"/>
              </a:buClr>
              <a:buSzPts val="1100"/>
              <a:buChar char="○"/>
            </a:pPr>
            <a:r>
              <a:rPr b="1" lang="en-US">
                <a:solidFill>
                  <a:schemeClr val="dk1"/>
                </a:solidFill>
              </a:rPr>
              <a:t>STICKY SPOT:</a:t>
            </a:r>
            <a:r>
              <a:rPr lang="en-US">
                <a:solidFill>
                  <a:schemeClr val="dk1"/>
                </a:solidFill>
              </a:rPr>
              <a:t> Depending on your students’ ages and abilities, consider pre-threading needles and knotting thread ends together before the session and having extra threaded needles ready to go. Store pre-threaded needles in a block of foam, or tape them to the edge of a desk.</a:t>
            </a:r>
            <a:endParaRPr>
              <a:solidFill>
                <a:schemeClr val="dk1"/>
              </a:solidFill>
            </a:endParaRPr>
          </a:p>
        </p:txBody>
      </p:sp>
      <p:sp>
        <p:nvSpPr>
          <p:cNvPr id="541" name="Google Shape;541;g226449ca1fa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26449ca1fa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Demonstrate how to sew the binding. Use a document camera if you have one so students can watch the process on a large screen or board. Alternatively, you can show</a:t>
            </a:r>
            <a:r>
              <a:rPr lang="en-US" u="sng">
                <a:solidFill>
                  <a:schemeClr val="hlink"/>
                </a:solidFill>
                <a:hlinkClick r:id="rId2"/>
              </a:rPr>
              <a:t> </a:t>
            </a:r>
            <a:r>
              <a:rPr i="1" lang="en-US" u="sng">
                <a:solidFill>
                  <a:schemeClr val="hlink"/>
                </a:solidFill>
                <a:hlinkClick r:id="rId3"/>
              </a:rPr>
              <a:t>Lesson 1: Journal</a:t>
            </a:r>
            <a:r>
              <a:rPr lang="en-US" u="sng">
                <a:solidFill>
                  <a:schemeClr val="hlink"/>
                </a:solidFill>
                <a:hlinkClick r:id="rId4"/>
              </a:rPr>
              <a:t> Making,</a:t>
            </a:r>
            <a:r>
              <a:rPr lang="en-US">
                <a:solidFill>
                  <a:schemeClr val="dk1"/>
                </a:solidFill>
              </a:rPr>
              <a:t> starting at 2:25.</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Divide the class into smaller groups.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needles, thread and threaders, and scissors.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Give students time to bind their journals.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STICKY SPOT: </a:t>
            </a:r>
            <a:r>
              <a:rPr lang="en-US">
                <a:solidFill>
                  <a:schemeClr val="dk1"/>
                </a:solidFill>
              </a:rPr>
              <a:t>Sewing with ease takes time to develop so definitely give the class a heads up that this process may feel difficult or frustrating. Allow time for deep breaths, breaks, and restarts. It’s common for new sewers to unintentionally knot their thread as they stitch or to go up through a hole when they were to come down through it. For those makers with a low-tolerance for snafus, consider working near them, modeling each move as you go. Also have a few spare needles threaded and ready to go as sometimes the only way out of a knotty situation is to cut the threads, remove the strands, and start again.</a:t>
            </a:r>
            <a:endParaRPr b="1">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Suggest that students who complete their bindings and decorations continue adding to their brainstorming chart by listing or drawing additional people, places, and things they’d like to include in their world.</a:t>
            </a:r>
            <a:endParaRPr b="1">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MAKING MORE: </a:t>
            </a:r>
            <a:r>
              <a:rPr lang="en-US">
                <a:solidFill>
                  <a:schemeClr val="dk1"/>
                </a:solidFill>
              </a:rPr>
              <a:t>Challenge students to figure out a way to make a pocket, a button closure, and/or a way to store a pen or pencil in their journal. In addition to being creative problem-solving opportunities, making these features provides additional eye-hand coordination and fine motor work.</a:t>
            </a:r>
            <a:endParaRPr sz="1200">
              <a:solidFill>
                <a:schemeClr val="dk1"/>
              </a:solidFill>
              <a:latin typeface="Oswald Light"/>
              <a:ea typeface="Oswald Light"/>
              <a:cs typeface="Oswald Light"/>
              <a:sym typeface="Oswald Light"/>
            </a:endParaRPr>
          </a:p>
        </p:txBody>
      </p:sp>
      <p:sp>
        <p:nvSpPr>
          <p:cNvPr id="562" name="Google Shape;562;g226449ca1fa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4cd2f30acd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Note: Slides 33 - 35 summarize the process for making a journal with a sewn binding using key images and text. The Activity 2 Visual Guides found in the Appendix of the Facilitator’s Guide contain slightly more detail and can be copied for student use.					</a:t>
            </a:r>
            <a:endParaRPr>
              <a:solidFill>
                <a:schemeClr val="dk1"/>
              </a:solidFill>
            </a:endParaRPr>
          </a:p>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Return students’ brainstorming charts from Activity 1 so they can include them in the papers they will fold and bind into their journals. </a:t>
            </a:r>
            <a:r>
              <a:rPr lang="en-US" sz="1000">
                <a:solidFill>
                  <a:srgbClr val="004968"/>
                </a:solidFill>
              </a:rPr>
              <a:t>							</a:t>
            </a:r>
            <a:endParaRPr sz="1000">
              <a:solidFill>
                <a:srgbClr val="004968"/>
              </a:solidFill>
            </a:endParaRPr>
          </a:p>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Distribute 10 pieces of printer paper, a piece of cardstock, and a Popsicle stick to each student, or have students visit the supply table to pick up these materials on their own.</a:t>
            </a:r>
            <a:endParaRPr>
              <a:solidFill>
                <a:srgbClr val="333333"/>
              </a:solidFill>
            </a:endParaRPr>
          </a:p>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Demonstrate how to fold the pages, asking students to follow the steps as you do each one.</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2 Visual Guide: Wrapped Journal </a:t>
            </a:r>
            <a:r>
              <a:rPr lang="en-US">
                <a:solidFill>
                  <a:srgbClr val="333333"/>
                </a:solidFill>
              </a:rPr>
              <a:t>to guide them.</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b="1" lang="en-US" sz="1200">
                <a:solidFill>
                  <a:srgbClr val="333333"/>
                </a:solidFill>
              </a:rPr>
              <a:t>MAKING MORE: </a:t>
            </a:r>
            <a:r>
              <a:rPr lang="en-US">
                <a:solidFill>
                  <a:srgbClr val="333333"/>
                </a:solidFill>
              </a:rPr>
              <a:t>Students may be curious to try both journal binding methods. Encourage them to experiment with a second binding method on their own or in groups. Additional journals can be kept for themselves, brought home for others, or kept in the makerspace for others to use.</a:t>
            </a:r>
            <a:endParaRPr>
              <a:solidFill>
                <a:schemeClr val="dk1"/>
              </a:solidFill>
            </a:endParaRPr>
          </a:p>
          <a:p>
            <a:pPr indent="0" lvl="0" marL="0" rtl="0" algn="l">
              <a:lnSpc>
                <a:spcPct val="130000"/>
              </a:lnSpc>
              <a:spcBef>
                <a:spcPts val="0"/>
              </a:spcBef>
              <a:spcAft>
                <a:spcPts val="0"/>
              </a:spcAft>
              <a:buNone/>
            </a:pPr>
            <a:r>
              <a:t/>
            </a:r>
            <a:endParaRPr/>
          </a:p>
        </p:txBody>
      </p:sp>
      <p:sp>
        <p:nvSpPr>
          <p:cNvPr id="581" name="Google Shape;581;g24cd2f30acd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26449ca1fa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26449ca1fa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226449ca1fa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t/>
            </a:r>
            <a:endParaRPr>
              <a:solidFill>
                <a:schemeClr val="dk1"/>
              </a:solidFill>
            </a:endParaRPr>
          </a:p>
        </p:txBody>
      </p:sp>
      <p:sp>
        <p:nvSpPr>
          <p:cNvPr id="609" name="Google Shape;609;g226449ca1fa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26449ca1fa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226449ca1fa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chemeClr val="dk1"/>
                </a:solidFill>
              </a:rPr>
              <a:t>Either in their journals or through a class discussion, have students respond to these prompts:</a:t>
            </a:r>
            <a:endParaRPr>
              <a:solidFill>
                <a:schemeClr val="dk1"/>
              </a:solidFill>
            </a:endParaRPr>
          </a:p>
          <a:p>
            <a:pPr indent="-298450" lvl="0" marL="457200" rtl="0" algn="l">
              <a:lnSpc>
                <a:spcPct val="150000"/>
              </a:lnSpc>
              <a:spcBef>
                <a:spcPts val="1200"/>
              </a:spcBef>
              <a:spcAft>
                <a:spcPts val="0"/>
              </a:spcAft>
              <a:buClr>
                <a:schemeClr val="dk1"/>
              </a:buClr>
              <a:buSzPts val="1100"/>
              <a:buChar char="●"/>
            </a:pPr>
            <a:r>
              <a:rPr lang="en-US">
                <a:solidFill>
                  <a:schemeClr val="dk1"/>
                </a:solidFill>
              </a:rPr>
              <a:t>What did you enjoy most about today’s activity?</a:t>
            </a:r>
            <a:endParaRPr>
              <a:solidFill>
                <a:schemeClr val="dk1"/>
              </a:solidFill>
            </a:endParaRPr>
          </a:p>
          <a:p>
            <a:pPr indent="-298450" lvl="0" marL="457200" rtl="0" algn="l">
              <a:lnSpc>
                <a:spcPct val="150000"/>
              </a:lnSpc>
              <a:spcBef>
                <a:spcPts val="1200"/>
              </a:spcBef>
              <a:spcAft>
                <a:spcPts val="0"/>
              </a:spcAft>
              <a:buClr>
                <a:schemeClr val="dk1"/>
              </a:buClr>
              <a:buSzPts val="1100"/>
              <a:buChar char="●"/>
            </a:pPr>
            <a:r>
              <a:rPr lang="en-US">
                <a:solidFill>
                  <a:schemeClr val="dk1"/>
                </a:solidFill>
              </a:rPr>
              <a:t>What was most challenging? How did you deal with it?</a:t>
            </a:r>
            <a:endParaRPr>
              <a:solidFill>
                <a:schemeClr val="dk1"/>
              </a:solidFill>
            </a:endParaRPr>
          </a:p>
          <a:p>
            <a:pPr indent="-298450" lvl="0" marL="457200" rtl="0" algn="l">
              <a:lnSpc>
                <a:spcPct val="150000"/>
              </a:lnSpc>
              <a:spcBef>
                <a:spcPts val="1200"/>
              </a:spcBef>
              <a:spcAft>
                <a:spcPts val="0"/>
              </a:spcAft>
              <a:buClr>
                <a:schemeClr val="dk1"/>
              </a:buClr>
              <a:buSzPts val="1100"/>
              <a:buChar char="●"/>
            </a:pPr>
            <a:r>
              <a:rPr lang="en-US">
                <a:solidFill>
                  <a:schemeClr val="dk1"/>
                </a:solidFill>
              </a:rPr>
              <a:t>What did you figure out today?</a:t>
            </a:r>
            <a:endParaRPr>
              <a:solidFill>
                <a:schemeClr val="dk1"/>
              </a:solidFill>
            </a:endParaRPr>
          </a:p>
          <a:p>
            <a:pPr indent="-298450" lvl="0" marL="457200" rtl="0" algn="l">
              <a:lnSpc>
                <a:spcPct val="150000"/>
              </a:lnSpc>
              <a:spcBef>
                <a:spcPts val="1200"/>
              </a:spcBef>
              <a:spcAft>
                <a:spcPts val="0"/>
              </a:spcAft>
              <a:buClr>
                <a:schemeClr val="dk1"/>
              </a:buClr>
              <a:buSzPts val="1100"/>
              <a:buChar char="●"/>
            </a:pPr>
            <a:r>
              <a:rPr lang="en-US">
                <a:solidFill>
                  <a:schemeClr val="dk1"/>
                </a:solidFill>
              </a:rPr>
              <a:t>How could you improve your journal? What would you do differently?</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26449ca1fa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226449ca1fa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lang="en-US">
                <a:solidFill>
                  <a:srgbClr val="333333"/>
                </a:solidFill>
              </a:rPr>
              <a:t>In the next activity, students experiment with clay, learn some techniques for working with clay, and select a character from their world-building brainstorm to make out of clay. Distribute the priming document titled </a:t>
            </a:r>
            <a:r>
              <a:rPr b="1" lang="en-US">
                <a:solidFill>
                  <a:srgbClr val="004968"/>
                </a:solidFill>
              </a:rPr>
              <a:t>Activity 3 Primer</a:t>
            </a:r>
            <a:r>
              <a:rPr lang="en-US">
                <a:solidFill>
                  <a:srgbClr val="333333"/>
                </a:solidFill>
              </a:rPr>
              <a:t>, found in the Appendix. </a:t>
            </a:r>
            <a:br>
              <a:rPr lang="en-US">
                <a:solidFill>
                  <a:srgbClr val="333333"/>
                </a:solidFill>
                <a:highlight>
                  <a:srgbClr val="FFFFFF"/>
                </a:highlight>
              </a:rPr>
            </a:br>
            <a:r>
              <a:rPr lang="en-US">
                <a:solidFill>
                  <a:schemeClr val="dk1"/>
                </a:solidFill>
                <a:highlight>
                  <a:srgbClr val="FFFFFF"/>
                </a:highlight>
              </a:rPr>
              <a:t>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highlight>
                  <a:srgbClr val="FFFFFF"/>
                </a:highlight>
              </a:rPr>
              <a:t>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highlight>
                  <a:srgbClr val="FFFFFF"/>
                </a:highlight>
              </a:rPr>
              <a:t>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highlight>
                  <a:srgbClr val="FFFFFF"/>
                </a:highlight>
              </a:rPr>
              <a:t>			</a:t>
            </a:r>
            <a:endParaRPr>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6" name="Google Shape;64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200"/>
              </a:spcBef>
              <a:spcAft>
                <a:spcPts val="1200"/>
              </a:spcAft>
              <a:buNone/>
            </a:pPr>
            <a:r>
              <a:rPr lang="en-US">
                <a:solidFill>
                  <a:srgbClr val="333333"/>
                </a:solidFill>
              </a:rPr>
              <a:t>Students choose a character from their world-building brainstorm and use clay and clay-sculpting tools to make a 3D version of that character. The challenge-level of this activity is rated two out of five stars.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26449ca1fa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226449ca1fa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Review the session breakdown.</a:t>
            </a:r>
            <a:endParaRPr>
              <a:solidFill>
                <a:srgbClr val="333333"/>
              </a:solidFill>
            </a:endParaRPr>
          </a:p>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Ask students to recall what they did last time in Maker Club and what they made.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226449ca1fa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226449ca1fa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recall what they did last time in Maker Club and what they made.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Explain that today students will:</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First, play with a piece of clay.</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Next, learn 2 different techniques for shaping clay: pinching and coiling.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Last, create a character for their world using clay.</a:t>
            </a:r>
            <a:endParaRPr>
              <a:solidFill>
                <a:schemeClr val="dk1"/>
              </a:solidFill>
            </a:endParaRPr>
          </a:p>
          <a:p>
            <a:pPr indent="0" lvl="0" marL="0" rtl="0" algn="l">
              <a:lnSpc>
                <a:spcPct val="130000"/>
              </a:lnSpc>
              <a:spcBef>
                <a:spcPts val="1000"/>
              </a:spcBef>
              <a:spcAft>
                <a:spcPts val="100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200"/>
              </a:spcBef>
              <a:spcAft>
                <a:spcPts val="0"/>
              </a:spcAft>
              <a:buNone/>
            </a:pPr>
            <a:r>
              <a:rPr lang="en-US">
                <a:solidFill>
                  <a:srgbClr val="333333"/>
                </a:solidFill>
              </a:rPr>
              <a:t>Explain that in today’s session, students will:</a:t>
            </a:r>
            <a:endParaRPr>
              <a:solidFill>
                <a:srgbClr val="333333"/>
              </a:solidFill>
            </a:endParaRPr>
          </a:p>
          <a:p>
            <a:pPr indent="-298450" lvl="0" marL="457200" rtl="0" algn="l">
              <a:lnSpc>
                <a:spcPct val="130000"/>
              </a:lnSpc>
              <a:spcBef>
                <a:spcPts val="1200"/>
              </a:spcBef>
              <a:spcAft>
                <a:spcPts val="0"/>
              </a:spcAft>
              <a:buClr>
                <a:schemeClr val="dk1"/>
              </a:buClr>
              <a:buSzPts val="1100"/>
              <a:buChar char="●"/>
            </a:pPr>
            <a:r>
              <a:rPr lang="en-US">
                <a:solidFill>
                  <a:srgbClr val="333333"/>
                </a:solidFill>
              </a:rPr>
              <a:t>First, try their hand at a building challenge</a:t>
            </a:r>
            <a:endParaRPr>
              <a:solidFill>
                <a:srgbClr val="333333"/>
              </a:solidFill>
            </a:endParaRPr>
          </a:p>
          <a:p>
            <a:pPr indent="-298450" lvl="0" marL="457200" rtl="0" algn="l">
              <a:lnSpc>
                <a:spcPct val="130000"/>
              </a:lnSpc>
              <a:spcBef>
                <a:spcPts val="0"/>
              </a:spcBef>
              <a:spcAft>
                <a:spcPts val="0"/>
              </a:spcAft>
              <a:buClr>
                <a:schemeClr val="dk1"/>
              </a:buClr>
              <a:buSzPts val="1100"/>
              <a:buChar char="●"/>
            </a:pPr>
            <a:r>
              <a:rPr lang="en-US">
                <a:solidFill>
                  <a:srgbClr val="333333"/>
                </a:solidFill>
              </a:rPr>
              <a:t>Next, learn about the Engineering Design Process</a:t>
            </a:r>
            <a:endParaRPr>
              <a:solidFill>
                <a:srgbClr val="333333"/>
              </a:solidFill>
            </a:endParaRPr>
          </a:p>
          <a:p>
            <a:pPr indent="-298450" lvl="0" marL="457200" rtl="0" algn="l">
              <a:lnSpc>
                <a:spcPct val="130000"/>
              </a:lnSpc>
              <a:spcBef>
                <a:spcPts val="0"/>
              </a:spcBef>
              <a:spcAft>
                <a:spcPts val="0"/>
              </a:spcAft>
              <a:buClr>
                <a:schemeClr val="dk1"/>
              </a:buClr>
              <a:buSzPts val="1100"/>
              <a:buChar char="●"/>
            </a:pPr>
            <a:r>
              <a:rPr lang="en-US">
                <a:solidFill>
                  <a:srgbClr val="333333"/>
                </a:solidFill>
              </a:rPr>
              <a:t>Hear about what they’ll make in Maker Club</a:t>
            </a:r>
            <a:endParaRPr>
              <a:solidFill>
                <a:srgbClr val="333333"/>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Explain that clay is one of the materials students will use to construct people or objects in their worlds.</a:t>
            </a:r>
            <a:br>
              <a:rPr lang="en-US">
                <a:solidFill>
                  <a:srgbClr val="333333"/>
                </a:solidFill>
              </a:rPr>
            </a:br>
            <a:r>
              <a:rPr lang="en-US">
                <a:solidFill>
                  <a:srgbClr val="333333"/>
                </a:solidFill>
              </a:rPr>
              <a:t> </a:t>
            </a:r>
            <a:r>
              <a:rPr lang="en-US" sz="1000">
                <a:solidFill>
                  <a:srgbClr val="004968"/>
                </a:solidFill>
              </a:rPr>
              <a:t>							</a:t>
            </a:r>
            <a:endParaRPr sz="1000">
              <a:solidFill>
                <a:srgbClr val="004968"/>
              </a:solidFill>
            </a:endParaRPr>
          </a:p>
          <a:p>
            <a:pPr indent="-292100" lvl="0" marL="457200" rtl="0" algn="l">
              <a:lnSpc>
                <a:spcPct val="150000"/>
              </a:lnSpc>
              <a:spcBef>
                <a:spcPts val="1200"/>
              </a:spcBef>
              <a:spcAft>
                <a:spcPts val="0"/>
              </a:spcAft>
              <a:buClr>
                <a:srgbClr val="004968"/>
              </a:buClr>
              <a:buSzPts val="1000"/>
              <a:buAutoNum type="arabicPeriod"/>
            </a:pPr>
            <a:r>
              <a:rPr lang="en-US">
                <a:solidFill>
                  <a:srgbClr val="333333"/>
                </a:solidFill>
              </a:rPr>
              <a:t>Give each student a handful of clay, and give them 30 seconds to play with it. Observe the natural ways students manipulate the clay into shapes and objects. When time is up, encourage students to discuss their experiences by posing questions, such as:</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lang="en-US">
                <a:solidFill>
                  <a:srgbClr val="333333"/>
                </a:solidFill>
              </a:rPr>
              <a:t>What does the material feel like?</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lang="en-US">
                <a:solidFill>
                  <a:srgbClr val="333333"/>
                </a:solidFill>
              </a:rPr>
              <a:t>How did you manipulate it?</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lang="en-US">
                <a:solidFill>
                  <a:srgbClr val="333333"/>
                </a:solidFill>
              </a:rPr>
              <a:t>What did you discover?</a:t>
            </a:r>
            <a:endParaRPr>
              <a:solidFill>
                <a:srgbClr val="333333"/>
              </a:solidFill>
            </a:endParaRPr>
          </a:p>
          <a:p>
            <a:pPr indent="-298450" lvl="0" marL="457200" rtl="0" algn="l">
              <a:lnSpc>
                <a:spcPct val="150000"/>
              </a:lnSpc>
              <a:spcBef>
                <a:spcPts val="1200"/>
              </a:spcBef>
              <a:spcAft>
                <a:spcPts val="0"/>
              </a:spcAft>
              <a:buClr>
                <a:srgbClr val="333333"/>
              </a:buClr>
              <a:buSzPts val="1100"/>
              <a:buAutoNum type="arabicPeriod"/>
            </a:pPr>
            <a:r>
              <a:rPr lang="en-US">
                <a:solidFill>
                  <a:srgbClr val="333333"/>
                </a:solidFill>
              </a:rPr>
              <a:t>Give students two minutes to shape their clay into an everyday object. Then, ask students:</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lang="en-US">
                <a:solidFill>
                  <a:srgbClr val="333333"/>
                </a:solidFill>
              </a:rPr>
              <a:t>What object did you make?</a:t>
            </a:r>
            <a:endParaRPr>
              <a:solidFill>
                <a:srgbClr val="333333"/>
              </a:solidFill>
            </a:endParaRPr>
          </a:p>
          <a:p>
            <a:pPr indent="-298450" lvl="0" marL="914400" rtl="0" algn="l">
              <a:lnSpc>
                <a:spcPct val="150000"/>
              </a:lnSpc>
              <a:spcBef>
                <a:spcPts val="1200"/>
              </a:spcBef>
              <a:spcAft>
                <a:spcPts val="0"/>
              </a:spcAft>
              <a:buClr>
                <a:srgbClr val="333333"/>
              </a:buClr>
              <a:buSzPts val="1100"/>
              <a:buChar char="●"/>
            </a:pPr>
            <a:r>
              <a:rPr lang="en-US">
                <a:solidFill>
                  <a:srgbClr val="333333"/>
                </a:solidFill>
              </a:rPr>
              <a:t>How did you make it? Did you roll it in your hands or on the table? Did you flatten it? Poke it? Divide your clay into pieces?</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lang="en-US">
                <a:solidFill>
                  <a:srgbClr val="333333"/>
                </a:solidFill>
              </a:rPr>
              <a:t>Did you try to make anything that didn’t “work”? Why didn’t it work? How did you fix it?</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lang="en-US">
                <a:solidFill>
                  <a:srgbClr val="333333"/>
                </a:solidFill>
              </a:rPr>
              <a:t>What did you notice about working with clay?</a:t>
            </a:r>
            <a:endParaRPr>
              <a:solidFill>
                <a:srgbClr val="333333"/>
              </a:solidFill>
            </a:endParaRPr>
          </a:p>
          <a:p>
            <a:pPr indent="-298450" lvl="0" marL="914400" rtl="0" algn="l">
              <a:lnSpc>
                <a:spcPct val="150000"/>
              </a:lnSpc>
              <a:spcBef>
                <a:spcPts val="1200"/>
              </a:spcBef>
              <a:spcAft>
                <a:spcPts val="0"/>
              </a:spcAft>
              <a:buClr>
                <a:schemeClr val="dk1"/>
              </a:buClr>
              <a:buSzPts val="1100"/>
              <a:buChar char="●"/>
            </a:pPr>
            <a:r>
              <a:rPr lang="en-US">
                <a:solidFill>
                  <a:srgbClr val="333333"/>
                </a:solidFill>
              </a:rPr>
              <a:t>What objects in your world might be good to make out of clay? Why?</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
        <p:nvSpPr>
          <p:cNvPr id="673" name="Google Shape;673;p2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226449ca1fa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226449ca1fa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Explain that students are going to learn two techniques for working with clay: </a:t>
            </a:r>
            <a:r>
              <a:rPr i="1" lang="en-US">
                <a:solidFill>
                  <a:srgbClr val="333333"/>
                </a:solidFill>
              </a:rPr>
              <a:t>coiling </a:t>
            </a:r>
            <a:r>
              <a:rPr lang="en-US">
                <a:solidFill>
                  <a:srgbClr val="333333"/>
                </a:solidFill>
              </a:rPr>
              <a:t>and </a:t>
            </a:r>
            <a:r>
              <a:rPr i="1" lang="en-US">
                <a:solidFill>
                  <a:srgbClr val="333333"/>
                </a:solidFill>
              </a:rPr>
              <a:t>pinching</a:t>
            </a:r>
            <a:r>
              <a:rPr lang="en-US">
                <a:solidFill>
                  <a:srgbClr val="333333"/>
                </a:solidFill>
              </a:rPr>
              <a:t>. Coiling and pinching are techniques for shaping objects out of clay that have been used for thousands of years.</a:t>
            </a:r>
            <a:endParaRPr>
              <a:solidFill>
                <a:srgbClr val="333333"/>
              </a:solidFill>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Distribute three handfuls of clay to each student.</a:t>
            </a:r>
            <a:endParaRPr>
              <a:solidFill>
                <a:srgbClr val="333333"/>
              </a:solidFill>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Instruct students to roll each chunk into a ball.</a:t>
            </a:r>
            <a:endParaRPr>
              <a:solidFill>
                <a:srgbClr val="333333"/>
              </a:solidFill>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Start by introducing </a:t>
            </a:r>
            <a:r>
              <a:rPr i="1" lang="en-US">
                <a:solidFill>
                  <a:srgbClr val="333333"/>
                </a:solidFill>
              </a:rPr>
              <a:t>pinching</a:t>
            </a:r>
            <a:r>
              <a:rPr lang="en-US">
                <a:solidFill>
                  <a:srgbClr val="333333"/>
                </a:solidFill>
              </a:rPr>
              <a:t>. Ask students to select one ball and to follow the steps you demonstrate to make a pinch pot, as shown.</a:t>
            </a:r>
            <a:endParaRPr>
              <a:solidFill>
                <a:srgbClr val="333333"/>
              </a:solidFill>
            </a:endParaRPr>
          </a:p>
          <a:p>
            <a:pPr indent="-298450" lvl="0" marL="914400" rtl="0" algn="l">
              <a:lnSpc>
                <a:spcPct val="150000"/>
              </a:lnSpc>
              <a:spcBef>
                <a:spcPts val="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3 Visual Guide: Clay, Part 1 – Pinching </a:t>
            </a:r>
            <a:r>
              <a:rPr lang="en-US">
                <a:solidFill>
                  <a:srgbClr val="333333"/>
                </a:solidFill>
              </a:rPr>
              <a:t>to guide them.</a:t>
            </a:r>
            <a:endParaRPr sz="1000">
              <a:solidFill>
                <a:srgbClr val="004968"/>
              </a:solidFill>
              <a:highlight>
                <a:srgbClr val="FFFFFF"/>
              </a:highlight>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Ask students to share some ideas about what objects they might make with this technique.</a:t>
            </a:r>
            <a:endParaRPr>
              <a:solidFill>
                <a:srgbClr val="333333"/>
              </a:solidFill>
            </a:endParaRPr>
          </a:p>
          <a:p>
            <a:pPr indent="-298450" lvl="0" marL="457200" rtl="0" algn="l">
              <a:lnSpc>
                <a:spcPct val="150000"/>
              </a:lnSpc>
              <a:spcBef>
                <a:spcPts val="0"/>
              </a:spcBef>
              <a:spcAft>
                <a:spcPts val="0"/>
              </a:spcAft>
              <a:buClr>
                <a:srgbClr val="333333"/>
              </a:buClr>
              <a:buSzPts val="1100"/>
              <a:buAutoNum type="arabicPeriod"/>
            </a:pPr>
            <a:r>
              <a:rPr lang="en-US">
                <a:solidFill>
                  <a:srgbClr val="333333"/>
                </a:solidFill>
              </a:rPr>
              <a:t>Instruct students to roll their pinch pots back into a ball.</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26449ca1fa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226449ca1fa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Ask students to observe as you demonstrate the technique called </a:t>
            </a:r>
            <a:r>
              <a:rPr i="1" lang="en-US">
                <a:solidFill>
                  <a:schemeClr val="dk1"/>
                </a:solidFill>
              </a:rPr>
              <a:t>coiling</a:t>
            </a:r>
            <a:r>
              <a:rPr lang="en-US">
                <a:solidFill>
                  <a:schemeClr val="dk1"/>
                </a:solidFill>
              </a:rPr>
              <a:t>, as shown below. Alternatively, distribute clay knives to students, ask them to select two balls of clay, and to follow each step as you demonstrate the technique, as shown below.</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Students who prefer to do this work on their own can use the Activity 3 Visual Guide: Clay, Part 2 – Coiling to guide them.</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226449ca1fa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226449ca1fa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share some ideas about what else they might make with coiled clay.</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clay-sculpting tools, at least one for each student. Demonstrate how to use the tools to cut the clay, create dents and patterns, add texture, etc.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Distribute journals and have students review their brainstorming charts from Activity 1.</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Ask students to think about who lives in their chosen world. Which characters or people are most suitable for making out of clay? They should think about each character’s shapes and textures.</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Ask students to choose one character or person from their brainstorm to make out of clay. Remind them to keep in mind what they just discovered about the properties of clay, ways to shape it, and ways to add detail. </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Ask students to sketch their character on the first blank page of their journals. Prompt them to consider details about what their character looks like. For example:</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Is the character tall or short? Muscular? Skinny?</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If they have hair, what is it like?</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How old is your character?</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How does your character dress?</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What is the texture of their clothes or body parts?</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What is your character doing? How do they move their body?</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Is your character holding anything?</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After 10 minutes or so, ask students to write down a plan for making their character, taking into account such questions as:</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What will they do first, second, and third?</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What color clay will they use?</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What clay-shaping techniques will they incorporate? </a:t>
            </a:r>
            <a:endParaRPr>
              <a:solidFill>
                <a:srgbClr val="333333"/>
              </a:solidFill>
            </a:endParaRPr>
          </a:p>
          <a:p>
            <a:pPr indent="-298450" lvl="1" marL="1371600" rtl="0" algn="l">
              <a:lnSpc>
                <a:spcPct val="150000"/>
              </a:lnSpc>
              <a:spcBef>
                <a:spcPts val="0"/>
              </a:spcBef>
              <a:spcAft>
                <a:spcPts val="0"/>
              </a:spcAft>
              <a:buClr>
                <a:srgbClr val="333333"/>
              </a:buClr>
              <a:buSzPts val="1100"/>
              <a:buChar char="○"/>
            </a:pPr>
            <a:r>
              <a:rPr b="1" lang="en-US" sz="1200">
                <a:solidFill>
                  <a:srgbClr val="333333"/>
                </a:solidFill>
              </a:rPr>
              <a:t>ADJUST AND SCALE: </a:t>
            </a:r>
            <a:r>
              <a:rPr lang="en-US">
                <a:solidFill>
                  <a:srgbClr val="333333"/>
                </a:solidFill>
              </a:rPr>
              <a:t>Depending on the needs and abilities of your students, some might find sketching and planning frustrating or limiting. Consider allowing those students to begin working with the material right away. Using their hands to manipulate the material can help them begin to imagine characters or objects for the world.</a:t>
            </a:r>
            <a:endParaRPr>
              <a:solidFill>
                <a:srgbClr val="333333"/>
              </a:solidFill>
            </a:endParaRPr>
          </a:p>
          <a:p>
            <a:pPr indent="-292100" lvl="0" marL="457200" rtl="0" algn="l">
              <a:lnSpc>
                <a:spcPct val="115000"/>
              </a:lnSpc>
              <a:spcBef>
                <a:spcPts val="0"/>
              </a:spcBef>
              <a:spcAft>
                <a:spcPts val="0"/>
              </a:spcAft>
              <a:buClr>
                <a:srgbClr val="004968"/>
              </a:buClr>
              <a:buSzPts val="1000"/>
              <a:buAutoNum type="arabicPeriod" startAt="6"/>
            </a:pPr>
            <a:r>
              <a:rPr lang="en-US">
                <a:solidFill>
                  <a:srgbClr val="333333"/>
                </a:solidFill>
              </a:rPr>
              <a:t>Give students some time to bring their character sketches to life in clay. Remind them to incorporate physical details and textures, which they can do in a variety of ways:</a:t>
            </a:r>
            <a:endParaRPr>
              <a:solidFill>
                <a:srgbClr val="333333"/>
              </a:solidFill>
            </a:endParaRPr>
          </a:p>
          <a:p>
            <a:pPr indent="0" lvl="0" marL="914400" rtl="0" algn="l">
              <a:lnSpc>
                <a:spcPct val="115000"/>
              </a:lnSpc>
              <a:spcBef>
                <a:spcPts val="1200"/>
              </a:spcBef>
              <a:spcAft>
                <a:spcPts val="0"/>
              </a:spcAft>
              <a:buClr>
                <a:schemeClr val="dk1"/>
              </a:buClr>
              <a:buSzPts val="1100"/>
              <a:buFont typeface="Arial"/>
              <a:buNone/>
            </a:pPr>
            <a:r>
              <a:rPr b="1" lang="en-US">
                <a:solidFill>
                  <a:srgbClr val="333333"/>
                </a:solidFill>
              </a:rPr>
              <a:t>Applique: </a:t>
            </a:r>
            <a:r>
              <a:rPr lang="en-US">
                <a:solidFill>
                  <a:srgbClr val="333333"/>
                </a:solidFill>
              </a:rPr>
              <a:t>Adding clay to an existing form (such as adding cylinders to a head for hair)</a:t>
            </a:r>
            <a:endParaRPr>
              <a:solidFill>
                <a:srgbClr val="333333"/>
              </a:solidFill>
            </a:endParaRPr>
          </a:p>
          <a:p>
            <a:pPr indent="0" lvl="0" marL="914400" rtl="0" algn="l">
              <a:lnSpc>
                <a:spcPct val="115000"/>
              </a:lnSpc>
              <a:spcBef>
                <a:spcPts val="1200"/>
              </a:spcBef>
              <a:spcAft>
                <a:spcPts val="0"/>
              </a:spcAft>
              <a:buClr>
                <a:schemeClr val="dk1"/>
              </a:buClr>
              <a:buSzPts val="1100"/>
              <a:buFont typeface="Arial"/>
              <a:buNone/>
            </a:pPr>
            <a:r>
              <a:rPr b="1" lang="en-US">
                <a:solidFill>
                  <a:srgbClr val="333333"/>
                </a:solidFill>
              </a:rPr>
              <a:t>Cutting: </a:t>
            </a:r>
            <a:r>
              <a:rPr lang="en-US">
                <a:solidFill>
                  <a:srgbClr val="333333"/>
                </a:solidFill>
              </a:rPr>
              <a:t>Removing clay to create detail (such as cutting out circles from a slab for eyes</a:t>
            </a:r>
            <a:endParaRPr>
              <a:solidFill>
                <a:srgbClr val="333333"/>
              </a:solidFill>
            </a:endParaRPr>
          </a:p>
          <a:p>
            <a:pPr indent="0" lvl="0" marL="914400" rtl="0" algn="l">
              <a:lnSpc>
                <a:spcPct val="115000"/>
              </a:lnSpc>
              <a:spcBef>
                <a:spcPts val="1200"/>
              </a:spcBef>
              <a:spcAft>
                <a:spcPts val="0"/>
              </a:spcAft>
              <a:buClr>
                <a:schemeClr val="dk1"/>
              </a:buClr>
              <a:buSzPts val="1100"/>
              <a:buFont typeface="Arial"/>
              <a:buNone/>
            </a:pPr>
            <a:r>
              <a:rPr b="1" lang="en-US">
                <a:solidFill>
                  <a:srgbClr val="333333"/>
                </a:solidFill>
              </a:rPr>
              <a:t>Embossing: </a:t>
            </a:r>
            <a:r>
              <a:rPr lang="en-US">
                <a:solidFill>
                  <a:srgbClr val="333333"/>
                </a:solidFill>
              </a:rPr>
              <a:t>Pushing stamps, patterned rollers, or other objects (e.g., rubber stamps, forks, pencils, paper clips) into the clay to create textures</a:t>
            </a:r>
            <a:endParaRPr sz="1000">
              <a:solidFill>
                <a:srgbClr val="004968"/>
              </a:solidFill>
            </a:endParaRPr>
          </a:p>
          <a:p>
            <a:pPr indent="-292100" lvl="0" marL="457200" rtl="0" algn="l">
              <a:lnSpc>
                <a:spcPct val="115000"/>
              </a:lnSpc>
              <a:spcBef>
                <a:spcPts val="1200"/>
              </a:spcBef>
              <a:spcAft>
                <a:spcPts val="0"/>
              </a:spcAft>
              <a:buClr>
                <a:srgbClr val="004968"/>
              </a:buClr>
              <a:buSzPts val="1000"/>
              <a:buAutoNum type="arabicPeriod" startAt="6"/>
            </a:pPr>
            <a:r>
              <a:rPr lang="en-US">
                <a:solidFill>
                  <a:srgbClr val="333333"/>
                </a:solidFill>
              </a:rPr>
              <a:t>Point out that there are additional clay-sculpting tools and different colors of clay on the supply table.</a:t>
            </a:r>
            <a:endParaRPr>
              <a:solidFill>
                <a:srgbClr val="333333"/>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226449ca1fa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226449ca1fa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chemeClr val="dk1"/>
                </a:solidFill>
              </a:rPr>
              <a:t>Either in their journals or through a class discussion, have students respond to these prompts:</a:t>
            </a:r>
            <a:endParaRPr>
              <a:solidFill>
                <a:schemeClr val="dk1"/>
              </a:solidFill>
            </a:endParaRPr>
          </a:p>
          <a:p>
            <a:pPr indent="-298450" lvl="0" marL="457200" rtl="0" algn="l">
              <a:lnSpc>
                <a:spcPct val="130000"/>
              </a:lnSpc>
              <a:spcBef>
                <a:spcPts val="1000"/>
              </a:spcBef>
              <a:spcAft>
                <a:spcPts val="0"/>
              </a:spcAft>
              <a:buClr>
                <a:schemeClr val="dk1"/>
              </a:buClr>
              <a:buSzPts val="1100"/>
              <a:buChar char="●"/>
            </a:pPr>
            <a:r>
              <a:rPr lang="en-US">
                <a:solidFill>
                  <a:schemeClr val="dk1"/>
                </a:solidFill>
              </a:rPr>
              <a:t>What was it like working with clay?</a:t>
            </a:r>
            <a:endParaRPr>
              <a:solidFill>
                <a:schemeClr val="dk1"/>
              </a:solidFill>
            </a:endParaRPr>
          </a:p>
          <a:p>
            <a:pPr indent="-298450" lvl="0" marL="457200" rtl="0" algn="l">
              <a:lnSpc>
                <a:spcPct val="130000"/>
              </a:lnSpc>
              <a:spcBef>
                <a:spcPts val="0"/>
              </a:spcBef>
              <a:spcAft>
                <a:spcPts val="0"/>
              </a:spcAft>
              <a:buClr>
                <a:schemeClr val="dk1"/>
              </a:buClr>
              <a:buSzPts val="1100"/>
              <a:buChar char="●"/>
            </a:pPr>
            <a:r>
              <a:rPr lang="en-US">
                <a:solidFill>
                  <a:schemeClr val="dk1"/>
                </a:solidFill>
              </a:rPr>
              <a:t>What did you enjoy most about today’s activity?</a:t>
            </a:r>
            <a:endParaRPr>
              <a:solidFill>
                <a:schemeClr val="dk1"/>
              </a:solidFill>
            </a:endParaRPr>
          </a:p>
          <a:p>
            <a:pPr indent="-298450" lvl="0" marL="457200" rtl="0" algn="l">
              <a:lnSpc>
                <a:spcPct val="130000"/>
              </a:lnSpc>
              <a:spcBef>
                <a:spcPts val="0"/>
              </a:spcBef>
              <a:spcAft>
                <a:spcPts val="0"/>
              </a:spcAft>
              <a:buClr>
                <a:schemeClr val="dk1"/>
              </a:buClr>
              <a:buSzPts val="1100"/>
              <a:buChar char="●"/>
            </a:pPr>
            <a:r>
              <a:rPr lang="en-US">
                <a:solidFill>
                  <a:schemeClr val="dk1"/>
                </a:solidFill>
              </a:rPr>
              <a:t>What was most challenging? How did you deal with it?</a:t>
            </a:r>
            <a:endParaRPr>
              <a:solidFill>
                <a:schemeClr val="dk1"/>
              </a:solidFill>
            </a:endParaRPr>
          </a:p>
          <a:p>
            <a:pPr indent="-298450" lvl="0" marL="457200" rtl="0" algn="l">
              <a:lnSpc>
                <a:spcPct val="130000"/>
              </a:lnSpc>
              <a:spcBef>
                <a:spcPts val="0"/>
              </a:spcBef>
              <a:spcAft>
                <a:spcPts val="0"/>
              </a:spcAft>
              <a:buClr>
                <a:schemeClr val="dk1"/>
              </a:buClr>
              <a:buSzPts val="1100"/>
              <a:buChar char="●"/>
            </a:pPr>
            <a:r>
              <a:rPr lang="en-US">
                <a:solidFill>
                  <a:schemeClr val="dk1"/>
                </a:solidFill>
              </a:rPr>
              <a:t>What did you figure out today?</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2cd05c635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a:solidFill>
                  <a:srgbClr val="333333"/>
                </a:solidFill>
              </a:rPr>
              <a:t>In the next activity, students explore various cardboard-manipulation techniques. Distribute the priming document titled </a:t>
            </a:r>
            <a:r>
              <a:rPr b="1" lang="en-US">
                <a:solidFill>
                  <a:srgbClr val="004968"/>
                </a:solidFill>
              </a:rPr>
              <a:t>Activity 4 Primer</a:t>
            </a:r>
            <a:r>
              <a:rPr lang="en-US">
                <a:solidFill>
                  <a:srgbClr val="333333"/>
                </a:solidFill>
              </a:rPr>
              <a:t>, found in the Appendix. </a:t>
            </a:r>
            <a:endParaRPr/>
          </a:p>
        </p:txBody>
      </p:sp>
      <p:sp>
        <p:nvSpPr>
          <p:cNvPr id="743" name="Google Shape;743;g22cd05c635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3" name="Google Shape;75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rgbClr val="333333"/>
                </a:solidFill>
              </a:rPr>
              <a:t>Students use a cardboard-cutting tool called a </a:t>
            </a:r>
            <a:r>
              <a:rPr i="1" lang="en-US">
                <a:solidFill>
                  <a:srgbClr val="333333"/>
                </a:solidFill>
              </a:rPr>
              <a:t>canary cutter </a:t>
            </a:r>
            <a:r>
              <a:rPr lang="en-US">
                <a:solidFill>
                  <a:srgbClr val="333333"/>
                </a:solidFill>
              </a:rPr>
              <a:t>to practice four different cardboard construction techniques that will help them build stable, strong objects for their worlds. The challenge-level of this activity is rated three out of five stars.</a:t>
            </a:r>
            <a:endParaRPr>
              <a:solidFill>
                <a:schemeClr val="dk1"/>
              </a:solidFill>
            </a:endParaRPr>
          </a:p>
          <a:p>
            <a:pPr indent="-228600" lvl="0" marL="457200" rtl="0" algn="l">
              <a:lnSpc>
                <a:spcPct val="130000"/>
              </a:lnSpc>
              <a:spcBef>
                <a:spcPts val="1000"/>
              </a:spcBef>
              <a:spcAft>
                <a:spcPts val="0"/>
              </a:spcAft>
              <a:buSzPts val="1100"/>
              <a:buNone/>
            </a:pPr>
            <a:r>
              <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2288a62c78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2288a62c78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Review the session breakdown.</a:t>
            </a:r>
            <a:endParaRPr sz="1000">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2288a62c78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2288a62c78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Explain to students that today, they will:</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First, learn how to use a cardboard cutting tool called a </a:t>
            </a:r>
            <a:r>
              <a:rPr i="1" lang="en-US">
                <a:solidFill>
                  <a:schemeClr val="dk1"/>
                </a:solidFill>
              </a:rPr>
              <a:t>canary cutter.</a:t>
            </a:r>
            <a:endParaRPr i="1">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Next, practice 4 different cardboard construction techniques: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Scoring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Cutting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Creating curves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Creating slots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Last, build strong cardboard creations for their worlds.</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Announce that the session will start with a challenge to see which group can create a tall tower out of clothespins.</a:t>
            </a:r>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a:t>
            </a:r>
            <a:r>
              <a:rPr lang="en-US">
                <a:solidFill>
                  <a:schemeClr val="dk1"/>
                </a:solidFill>
              </a:rPr>
              <a:t> If your students are interested in competing, you can also set this challenge up as a contest to see which group can create the tallest tower.</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Show students how a clothespin works.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a:t>
            </a:r>
            <a:r>
              <a:rPr lang="en-US">
                <a:solidFill>
                  <a:schemeClr val="dk1"/>
                </a:solidFill>
              </a:rPr>
              <a:t> Depending on students’ ages and abilities, clothespins may be hard to open or opening with a competitive challenge may not be ideal. Give students time to play with clothespins without the pressure of a challenge. Having time to discover what is possible with this material is equally valuable and can yield rich and interesting reflective conversations.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Divide students into groups or pairs, distribute bags of clothespins, and give them 15 minutes to create the tower. Request that when you call time, students leave their towers, in whatever state they are in, intact on their work surface. </a:t>
            </a:r>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 students work, circulate among groups and pose questions, for example:</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do clothespins work?</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is your plan?</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Why did you choose to use the clothespins in that way?</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you decide how to start?</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What’s the hardest part of this challenge?</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Can you place clothespins in ways to create curves?</a:t>
            </a:r>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At the end of 15 minutes, gather students as a group, and visit each work area. With each group, discuss questions like:</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your group begin this challenge?</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you plan your tower? </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you work together?</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Did the tower fall down at any point? Why might that have happened? What did you do when that happened?</a:t>
            </a:r>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If you set this challenge up as a competition, have the class determine which tower is tallest, using the yardstick as needed. Ask:</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do we notice about the tallest tower?</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is it the same as or different from shorter towers?</a:t>
            </a:r>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are the clothespins on the tallest tower arranged? How did this arrangement help support the tower?</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2288a62c78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2288a62c78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 first technique you will demonstrate is called </a:t>
            </a:r>
            <a:r>
              <a:rPr i="1" lang="en-US">
                <a:solidFill>
                  <a:schemeClr val="dk1"/>
                </a:solidFill>
              </a:rPr>
              <a:t>scoring</a:t>
            </a:r>
            <a:r>
              <a:rPr lang="en-US">
                <a:solidFill>
                  <a:schemeClr val="dk1"/>
                </a:solidFill>
              </a:rPr>
              <a:t> – a technique that lets us create crisp folds and edges.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Explain that cardboard cutters are sharp, and it is important to use them safely.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observe as you demonstrate this technique, as shown.</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Students who prefer to do this work on their own can use the Activity 4 Visual Guide: Cardboard, Part 1 – Scoring to guide them.</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Assign student partners and instruct pairs to find a workstation and put on the safety gloves they find there.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Pass out one strip of cardboard to each student.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decide which partner will score first.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Talk students through Steps 1-3 on slide 52, moving through the classroom to support students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switch roles.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If cardboard cutters aren’t ideal (or available) for your students, they can use scissors to score and cut the cardboard. To score cardboard, open the scissors and use one blade to pierce through the top layer.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If you have concerns about students using the suggested cardboard cutters which have 2 cutting edges, consider folding a piece of masking tape over the top exposed edge. </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g2288a62c781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7" name="Google Shape;787;g2288a62c781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 first technique you will demonstrate is called </a:t>
            </a:r>
            <a:r>
              <a:rPr i="1" lang="en-US">
                <a:solidFill>
                  <a:schemeClr val="dk1"/>
                </a:solidFill>
              </a:rPr>
              <a:t>scoring</a:t>
            </a:r>
            <a:r>
              <a:rPr lang="en-US">
                <a:solidFill>
                  <a:schemeClr val="dk1"/>
                </a:solidFill>
              </a:rPr>
              <a:t> – a technique that lets us bend cardboard in a crisp fold.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Explain that cardboard cutters are sharp, and it is important to use them safely.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observe as you demonstrate this technique, as shown below.</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Students who prefer to do this work on their own can use the Activity 4 Visual Guide: Cardboard, (Part 1 – Scoring) to guide them.</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Assign student partners and instruct pairs to find a workstation and put on the safety gloves they find there.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Pass out one strip of cardboard to each student.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decide which partner will score first and who will help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Talk students through Steps 1-3 on slide 51, moving through the classroom to support students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switch roles.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If cardboard cutters aren’t ideal (or available) for your students, they can use scissors to score and cut the cardboard. To score cardboard, open the scissors and use one blade to pierce through the top layer of cardboard.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If you have concerns about students using the suggested cardboard cutters which have 2 cutting edges, consider folding a piece of masking tape over the top exposed edge.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2288a62c781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2288a62c781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Explain that the next technique you will demonstrate is called </a:t>
            </a:r>
            <a:r>
              <a:rPr i="1" lang="en-US">
                <a:solidFill>
                  <a:schemeClr val="dk1"/>
                </a:solidFill>
              </a:rPr>
              <a:t>cutting</a:t>
            </a:r>
            <a:r>
              <a:rPr lang="en-US">
                <a:solidFill>
                  <a:schemeClr val="dk1"/>
                </a:solidFill>
              </a:rPr>
              <a:t>. To cut cardboard, you first score it, stand it up, and then saw along the score line.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observe as you demonstrate this technique, as shown.</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a:t>
            </a:r>
            <a:r>
              <a:rPr lang="en-US">
                <a:solidFill>
                  <a:schemeClr val="dk1"/>
                </a:solidFill>
              </a:rPr>
              <a:t> Students who prefer to do this work on their own can use the Activity 4 Visual Guide: Cardboard, Part 2 – Cutting to guide them.</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 Pass out another strip of cardboard to each student.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decide which partner will cut first and who will help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Talk students through Steps 1-4 on slide 53, moving through the classroom to support students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switch roles.</a:t>
            </a:r>
            <a:endParaRPr>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2288a62c78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2288a62c78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 next technique you will demonstrate is </a:t>
            </a:r>
            <a:r>
              <a:rPr i="1" lang="en-US">
                <a:solidFill>
                  <a:schemeClr val="dk1"/>
                </a:solidFill>
              </a:rPr>
              <a:t>creating curves</a:t>
            </a:r>
            <a:r>
              <a:rPr lang="en-US">
                <a:solidFill>
                  <a:schemeClr val="dk1"/>
                </a:solidFill>
              </a:rPr>
              <a:t>. To do this, students will score the cardboard in small, even intervals, bending the cardboard at each score mark until it starts to curve.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watch as you demonstrate this technique, as shown.</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Students who prefer to do this work on their own can use the Activity 4 Visual Guide: Cardboard, Part 3 – Creating Curves to guide them.</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Pass out another strip of cardboard to each student.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decide which partner will create curves first and who will help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Talk students through Steps 1-4 on slide 54, moving through the classroom to support students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switch roles.</a:t>
            </a:r>
            <a:endParaRPr sz="1200">
              <a:solidFill>
                <a:schemeClr val="dk1"/>
              </a:solidFill>
              <a:latin typeface="Oswald Light"/>
              <a:ea typeface="Oswald Light"/>
              <a:cs typeface="Oswald Light"/>
              <a:sym typeface="Oswald Light"/>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2288a62c781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2288a62c781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 last technique you will demonstrate is </a:t>
            </a:r>
            <a:r>
              <a:rPr i="1" lang="en-US">
                <a:solidFill>
                  <a:schemeClr val="dk1"/>
                </a:solidFill>
              </a:rPr>
              <a:t>creating slots.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observe as you demonstrate this technique, as shown.</a:t>
            </a:r>
            <a:endParaRPr>
              <a:solidFill>
                <a:schemeClr val="dk1"/>
              </a:solidFill>
            </a:endParaRPr>
          </a:p>
          <a:p>
            <a:pPr indent="-298450" lvl="0" marL="914400" rtl="0" algn="l">
              <a:lnSpc>
                <a:spcPct val="130000"/>
              </a:lnSpc>
              <a:spcBef>
                <a:spcPts val="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4 Visual Guide: Cardboard, Part 4 – Creating Slots </a:t>
            </a:r>
            <a:r>
              <a:rPr lang="en-US">
                <a:solidFill>
                  <a:srgbClr val="333333"/>
                </a:solidFill>
              </a:rPr>
              <a:t>to guide them.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Pass out another strip of cardboard to each student.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decide which partner will create slots first and who will help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Talk students through Steps 1-4 on slide 55, moving through the classroom to support students as needed.</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switch roles.</a:t>
            </a: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5" name="Google Shape;84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journals, and ask students to review their brainstorming charts from Activity 1.</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pick one item from their list to make out of cardboard, keeping in mind what they learned about cardboard and the different ways to manipulate it.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STICKY SPOT</a:t>
            </a:r>
            <a:r>
              <a:rPr lang="en-US">
                <a:solidFill>
                  <a:schemeClr val="dk1"/>
                </a:solidFill>
              </a:rPr>
              <a:t>: Students may quickly discover that the smaller the cardboard object, the harder it is to manipulate the cutting tool and cut accurately. Depending on your students, you can opt to inform them of this potential challenge as they begin sketching or leave it to discovery and in-the-moment redesign and/or problem solving.</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Prompt students to think about how they’d use cardboard to build this item. Ask:</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is this item used for?</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is the size of this item in comparison to your characters?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Do characters interact with this item? Is it something they should be able to fit inside? Go on top of?</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Is it something a character brings with them?</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Will the structure fit inside your storage box?</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techniques will you use to make this structure?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sketch their ideas and to list the cutting techniques they will use in their journals.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Depending on the needs and abilities of your students, some might find sketching and planning frustrating or limiting. Allowing those students to begin working with and using their hands to manipulate the material can help them begin to imagine characters or objects for the world.</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b="1" lang="en-US">
                <a:solidFill>
                  <a:schemeClr val="dk1"/>
                </a:solidFill>
              </a:rPr>
              <a:t>MAKING MORE:</a:t>
            </a:r>
            <a:r>
              <a:rPr lang="en-US">
                <a:solidFill>
                  <a:schemeClr val="dk1"/>
                </a:solidFill>
              </a:rPr>
              <a:t> There is so much you can do with cardboard. Inspire students to make arcade games out of cardboard by watching the video </a:t>
            </a:r>
            <a:r>
              <a:rPr i="1" lang="en-US" u="sng">
                <a:solidFill>
                  <a:schemeClr val="dk1"/>
                </a:solidFill>
                <a:hlinkClick r:id="rId2">
                  <a:extLst>
                    <a:ext uri="{A12FA001-AC4F-418D-AE19-62706E023703}">
                      <ahyp:hlinkClr val="tx"/>
                    </a:ext>
                  </a:extLst>
                </a:hlinkClick>
              </a:rPr>
              <a:t>Caine’s Arcade</a:t>
            </a:r>
            <a:r>
              <a:rPr lang="en-US">
                <a:solidFill>
                  <a:schemeClr val="dk1"/>
                </a:solidFill>
              </a:rPr>
              <a:t>. This nine-year-old boy’s fascination with, love of, and talent for cardboard construction </a:t>
            </a:r>
            <a:r>
              <a:rPr lang="en-US" u="sng">
                <a:solidFill>
                  <a:schemeClr val="dk1"/>
                </a:solidFill>
                <a:hlinkClick r:id="rId3">
                  <a:extLst>
                    <a:ext uri="{A12FA001-AC4F-418D-AE19-62706E023703}">
                      <ahyp:hlinkClr val="tx"/>
                    </a:ext>
                  </a:extLst>
                </a:hlinkClick>
              </a:rPr>
              <a:t>inspired a movement</a:t>
            </a:r>
            <a:r>
              <a:rPr lang="en-US">
                <a:solidFill>
                  <a:schemeClr val="dk1"/>
                </a:solidFill>
              </a:rPr>
              <a:t>!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2288a62c781_0_1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2" name="Google Shape;852;g2288a62c781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a:p>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Either in their journals or through a class discussion, have students respond to these prompts:</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What object did you make?</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What was it like working with cardboard?</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If you did this again, would you pick the same object to make or select a different one? Why?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2288a62c781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1000"/>
              </a:spcBef>
              <a:spcAft>
                <a:spcPts val="0"/>
              </a:spcAft>
              <a:buClr>
                <a:schemeClr val="dk1"/>
              </a:buClr>
              <a:buSzPts val="1100"/>
              <a:buFont typeface="Arial"/>
              <a:buNone/>
            </a:pPr>
            <a:r>
              <a:rPr lang="en-US">
                <a:solidFill>
                  <a:srgbClr val="333333"/>
                </a:solidFill>
              </a:rPr>
              <a:t>In the next activity, students explore how to make block sculptures using hot glue guns. Distribute the priming document titled </a:t>
            </a:r>
            <a:r>
              <a:rPr b="1" lang="en-US">
                <a:solidFill>
                  <a:srgbClr val="004968"/>
                </a:solidFill>
              </a:rPr>
              <a:t>Activity 5 Primer</a:t>
            </a:r>
            <a:r>
              <a:rPr lang="en-US">
                <a:solidFill>
                  <a:srgbClr val="333333"/>
                </a:solidFill>
              </a:rPr>
              <a:t>, found in the Appendix. </a:t>
            </a:r>
            <a:endParaRPr/>
          </a:p>
        </p:txBody>
      </p:sp>
      <p:sp>
        <p:nvSpPr>
          <p:cNvPr id="861" name="Google Shape;861;g2288a62c781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Students create 3D block sculptures for their world. They then diagram their structures and use the diagram to recreate their creation at a hot glue gun station. The challenge-level of this activity is rated three out of five stars.</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871" name="Google Shape;871;p3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2288a62c781_0_1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9" name="Google Shape;879;g2288a62c781_0_1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Review the session breakdown.</a:t>
            </a:r>
            <a:endParaRPr>
              <a:solidFill>
                <a:schemeClr val="dk1"/>
              </a:solidFill>
            </a:endParaRPr>
          </a:p>
          <a:p>
            <a:pPr indent="-298450" lvl="0" marL="457200" rtl="0" algn="l">
              <a:lnSpc>
                <a:spcPct val="130000"/>
              </a:lnSpc>
              <a:spcBef>
                <a:spcPts val="0"/>
              </a:spcBef>
              <a:spcAft>
                <a:spcPts val="0"/>
              </a:spcAft>
              <a:buClr>
                <a:schemeClr val="dk1"/>
              </a:buClr>
              <a:buSzPts val="1100"/>
              <a:buAutoNum type="arabicPeriod"/>
            </a:pPr>
            <a:r>
              <a:rPr lang="en-US">
                <a:solidFill>
                  <a:schemeClr val="dk1"/>
                </a:solidFill>
              </a:rPr>
              <a:t>Ask students: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we do last time in Maker Club?</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tools or materials did we use?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we make?</a:t>
            </a:r>
            <a:endParaRPr>
              <a:solidFill>
                <a:schemeClr val="dk1"/>
              </a:solidFill>
            </a:endParaRPr>
          </a:p>
          <a:p>
            <a:pPr indent="0" lvl="0" marL="0" marR="0" rtl="0" algn="l">
              <a:lnSpc>
                <a:spcPct val="100000"/>
              </a:lnSpc>
              <a:spcBef>
                <a:spcPts val="10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 name="Google Shape;3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sz="1100">
                <a:solidFill>
                  <a:schemeClr val="dk1"/>
                </a:solidFill>
              </a:rPr>
              <a:t>Bring the group back together, and show students the EDP graphic.</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sz="1100">
                <a:solidFill>
                  <a:schemeClr val="dk1"/>
                </a:solidFill>
              </a:rPr>
              <a:t>Read the steps of the cycle together. Solicit opinions about what this graphic shows. Point out that this is one way to represent the creative process. Ask students why they think the stages are shown in a circle and not in a line.</a:t>
            </a:r>
            <a:endParaRPr/>
          </a:p>
          <a:p>
            <a:pPr indent="-298450" lvl="0" marL="457200" rtl="0" algn="l">
              <a:lnSpc>
                <a:spcPct val="130000"/>
              </a:lnSpc>
              <a:spcBef>
                <a:spcPts val="1000"/>
              </a:spcBef>
              <a:spcAft>
                <a:spcPts val="0"/>
              </a:spcAft>
              <a:buClr>
                <a:schemeClr val="dk1"/>
              </a:buClr>
              <a:buSzPts val="1100"/>
              <a:buAutoNum type="arabicPeriod"/>
            </a:pPr>
            <a:r>
              <a:rPr lang="en-US" sz="1100">
                <a:solidFill>
                  <a:schemeClr val="dk1"/>
                </a:solidFill>
              </a:rPr>
              <a:t>Ask everyone to pick a word in the cycle and then see if they can think of a moment during the tower-building challenge that fits the word. Invite students to share the connections they make.</a:t>
            </a:r>
            <a:endParaRPr/>
          </a:p>
          <a:p>
            <a:pPr indent="0" lvl="0" marL="457200" rtl="0" algn="l">
              <a:lnSpc>
                <a:spcPct val="130000"/>
              </a:lnSpc>
              <a:spcBef>
                <a:spcPts val="100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2288a62c781_0_1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0" name="Google Shape;890;g2288a62c781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rgbClr val="333333"/>
                </a:solidFill>
              </a:rPr>
              <a:t>Share that in today’s session, students will create a block sculpture for their world. They will:</a:t>
            </a:r>
            <a:endParaRPr>
              <a:solidFill>
                <a:srgbClr val="333333"/>
              </a:solidFill>
            </a:endParaRPr>
          </a:p>
          <a:p>
            <a:pPr indent="-298450" lvl="0" marL="457200" rtl="0" algn="l">
              <a:lnSpc>
                <a:spcPct val="150000"/>
              </a:lnSpc>
              <a:spcBef>
                <a:spcPts val="1000"/>
              </a:spcBef>
              <a:spcAft>
                <a:spcPts val="0"/>
              </a:spcAft>
              <a:buClr>
                <a:srgbClr val="333333"/>
              </a:buClr>
              <a:buSzPts val="1100"/>
              <a:buChar char="●"/>
            </a:pPr>
            <a:r>
              <a:rPr lang="en-US">
                <a:solidFill>
                  <a:srgbClr val="333333"/>
                </a:solidFill>
              </a:rPr>
              <a:t>First, explore blocks and learn how to use a glue gun safely.</a:t>
            </a:r>
            <a:endParaRPr>
              <a:solidFill>
                <a:schemeClr val="dk1"/>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Next, build a block sculpture for their world and create a diagram for it.</a:t>
            </a:r>
            <a:endParaRPr>
              <a:solidFill>
                <a:srgbClr val="333333"/>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Last, glue their sculpture together. </a:t>
            </a:r>
            <a:endParaRPr sz="1200">
              <a:solidFill>
                <a:schemeClr val="dk1"/>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8" name="Google Shape;8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where they see “blocks” in their homes.</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Students may suggest toys, such as building blocks, Jenga, LEGOs, or Minecraft bricks or they may mention brick or stone walls.  Ask students: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Why might someone want blocks to stay in place?</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ways can blocks be attached or held in place?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rgbClr val="333333"/>
                </a:solidFill>
              </a:rPr>
              <a:t>Ask students to explain the differences between 2D and 3D objects, and write their responses on the board. </a:t>
            </a:r>
            <a:endParaRPr>
              <a:solidFill>
                <a:schemeClr val="dk1"/>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22cffacd81f_0_2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6" name="Google Shape;906;g22cffacd81f_0_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chemeClr val="dk1"/>
                </a:solidFill>
              </a:rPr>
              <a:t>Pass out 10-12 blocks per student and give them 15 minutes to play with them.  Encourage  them to make different structures and shapes with their blocks, ultimately landing on a structure or sculpture they’d like to include in their world.  Explain that students will attach their blocks with either a hot glue or glue dots to connect the blocks in their sculptures) so they can stay together.</a:t>
            </a:r>
            <a:endParaRPr>
              <a:solidFill>
                <a:schemeClr val="dk1"/>
              </a:solidFill>
            </a:endParaRPr>
          </a:p>
          <a:p>
            <a:pPr indent="-298450" lvl="0" marL="457200" rtl="0" algn="l">
              <a:lnSpc>
                <a:spcPct val="150000"/>
              </a:lnSpc>
              <a:spcBef>
                <a:spcPts val="1000"/>
              </a:spcBef>
              <a:spcAft>
                <a:spcPts val="0"/>
              </a:spcAft>
              <a:buClr>
                <a:srgbClr val="333333"/>
              </a:buClr>
              <a:buSzPts val="1100"/>
              <a:buChar char="●"/>
            </a:pPr>
            <a:r>
              <a:rPr b="1" lang="en-US" sz="1200">
                <a:solidFill>
                  <a:srgbClr val="333333"/>
                </a:solidFill>
              </a:rPr>
              <a:t>ADJUST AND SCALE: </a:t>
            </a:r>
            <a:r>
              <a:rPr lang="en-US">
                <a:solidFill>
                  <a:srgbClr val="333333"/>
                </a:solidFill>
              </a:rPr>
              <a:t>Depending on the age and ability of students, stacking and balancing blocks can prove to be a significant challenge and source of frustration. Tracing tangrams or pattern block arrangements can be used as an alternative. Shape stencils may also be suitable materials for students with fine motor challenges. Even pipe cleaners or magnetic blocks are options for exploring the idea of individual shapes working together to make larger structures. </a:t>
            </a:r>
            <a:endParaRPr>
              <a:solidFill>
                <a:schemeClr val="dk1"/>
              </a:solidFill>
            </a:endParaRPr>
          </a:p>
          <a:p>
            <a:pPr indent="-228600" lvl="0" marL="457200" rtl="0" algn="l">
              <a:lnSpc>
                <a:spcPct val="130000"/>
              </a:lnSpc>
              <a:spcBef>
                <a:spcPts val="1000"/>
              </a:spcBef>
              <a:spcAft>
                <a:spcPts val="0"/>
              </a:spcAft>
              <a:buSzPts val="1100"/>
              <a:buNone/>
            </a:pPr>
            <a:r>
              <a:t/>
            </a:r>
            <a:endParaRPr>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2288a62c781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2288a62c781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1200"/>
              </a:spcBef>
              <a:spcAft>
                <a:spcPts val="0"/>
              </a:spcAft>
              <a:buClr>
                <a:srgbClr val="004968"/>
              </a:buClr>
              <a:buSzPts val="1000"/>
              <a:buAutoNum type="arabicPeriod"/>
            </a:pPr>
            <a:r>
              <a:rPr lang="en-US">
                <a:solidFill>
                  <a:srgbClr val="333333"/>
                </a:solidFill>
              </a:rPr>
              <a:t>Explain that the job of a hot glue gun is to melt a stick of glue. Once melted glue is squeezed onto an object, it takes a few minutes to dry and cool. When the melted glue dries, it becomes very strong—stronger than craft glue—and is a great way to quickly attach things.</a:t>
            </a:r>
            <a:br>
              <a:rPr lang="en-US">
                <a:solidFill>
                  <a:srgbClr val="333333"/>
                </a:solidFill>
              </a:rPr>
            </a:br>
            <a:r>
              <a:rPr lang="en-US">
                <a:solidFill>
                  <a:srgbClr val="333333"/>
                </a:solidFill>
              </a:rPr>
              <a:t> </a:t>
            </a:r>
            <a:r>
              <a:rPr lang="en-US" sz="1000">
                <a:solidFill>
                  <a:srgbClr val="004968"/>
                </a:solidFill>
              </a:rPr>
              <a:t>							</a:t>
            </a:r>
            <a:endParaRPr sz="1000">
              <a:solidFill>
                <a:srgbClr val="004968"/>
              </a:solidFill>
            </a:endParaRPr>
          </a:p>
          <a:p>
            <a:pPr indent="-292100" lvl="0" marL="457200" rtl="0" algn="l">
              <a:lnSpc>
                <a:spcPct val="115000"/>
              </a:lnSpc>
              <a:spcBef>
                <a:spcPts val="0"/>
              </a:spcBef>
              <a:spcAft>
                <a:spcPts val="0"/>
              </a:spcAft>
              <a:buClr>
                <a:srgbClr val="004968"/>
              </a:buClr>
              <a:buSzPts val="1000"/>
              <a:buAutoNum type="arabicPeriod"/>
            </a:pPr>
            <a:r>
              <a:rPr lang="en-US">
                <a:solidFill>
                  <a:srgbClr val="333333"/>
                </a:solidFill>
              </a:rPr>
              <a:t>Point out that the metal tip and front of the hot glue gun are HOT, so the gun is ALWAYS and ONLY held by the handle.</a:t>
            </a:r>
            <a:br>
              <a:rPr lang="en-US">
                <a:solidFill>
                  <a:srgbClr val="333333"/>
                </a:solidFill>
              </a:rPr>
            </a:br>
            <a:r>
              <a:rPr lang="en-US">
                <a:solidFill>
                  <a:srgbClr val="333333"/>
                </a:solidFill>
              </a:rPr>
              <a:t> </a:t>
            </a:r>
            <a:r>
              <a:rPr lang="en-US" sz="1000">
                <a:solidFill>
                  <a:srgbClr val="004968"/>
                </a:solidFill>
              </a:rPr>
              <a:t>							</a:t>
            </a:r>
            <a:endParaRPr sz="1000">
              <a:solidFill>
                <a:srgbClr val="004968"/>
              </a:solidFill>
            </a:endParaRPr>
          </a:p>
          <a:p>
            <a:pPr indent="-292100" lvl="0" marL="457200" rtl="0" algn="l">
              <a:lnSpc>
                <a:spcPct val="115000"/>
              </a:lnSpc>
              <a:spcBef>
                <a:spcPts val="0"/>
              </a:spcBef>
              <a:spcAft>
                <a:spcPts val="0"/>
              </a:spcAft>
              <a:buClr>
                <a:srgbClr val="004968"/>
              </a:buClr>
              <a:buSzPts val="1000"/>
              <a:buAutoNum type="arabicPeriod"/>
            </a:pPr>
            <a:r>
              <a:rPr lang="en-US">
                <a:solidFill>
                  <a:srgbClr val="333333"/>
                </a:solidFill>
              </a:rPr>
              <a:t>Show students the examples you prepared, noting that you applied glue in the center of the block. If the glue is too close to the edges, it will ooze down the sides.</a:t>
            </a:r>
            <a:endParaRPr>
              <a:solidFill>
                <a:srgbClr val="333333"/>
              </a:solidFill>
            </a:endParaRPr>
          </a:p>
          <a:p>
            <a:pPr indent="-292100" lvl="0" marL="457200" rtl="0" algn="l">
              <a:lnSpc>
                <a:spcPct val="115000"/>
              </a:lnSpc>
              <a:spcBef>
                <a:spcPts val="0"/>
              </a:spcBef>
              <a:spcAft>
                <a:spcPts val="0"/>
              </a:spcAft>
              <a:buClr>
                <a:srgbClr val="004968"/>
              </a:buClr>
              <a:buSzPts val="1000"/>
              <a:buAutoNum type="arabicPeriod"/>
            </a:pPr>
            <a:r>
              <a:rPr lang="en-US">
                <a:solidFill>
                  <a:srgbClr val="333333"/>
                </a:solidFill>
              </a:rPr>
              <a:t>Demonstrate how to:</a:t>
            </a:r>
            <a:endParaRPr>
              <a:solidFill>
                <a:srgbClr val="333333"/>
              </a:solidFill>
            </a:endParaRPr>
          </a:p>
          <a:p>
            <a:pPr indent="-298450" lvl="0" marL="914400" rtl="0" algn="l">
              <a:lnSpc>
                <a:spcPct val="115000"/>
              </a:lnSpc>
              <a:spcBef>
                <a:spcPts val="0"/>
              </a:spcBef>
              <a:spcAft>
                <a:spcPts val="0"/>
              </a:spcAft>
              <a:buClr>
                <a:schemeClr val="dk1"/>
              </a:buClr>
              <a:buSzPts val="1100"/>
              <a:buChar char="●"/>
            </a:pPr>
            <a:r>
              <a:rPr lang="en-US" sz="900">
                <a:solidFill>
                  <a:srgbClr val="F89728"/>
                </a:solidFill>
              </a:rPr>
              <a:t> </a:t>
            </a:r>
            <a:r>
              <a:rPr lang="en-US">
                <a:solidFill>
                  <a:srgbClr val="333333"/>
                </a:solidFill>
              </a:rPr>
              <a:t>Insert a new glue stick into the hot glue gun, pointing out the part of the gun that pushes the glue stick through the heating component of the tool.</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Hold a block from the sides to keep fingers away from hot glue.</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Gently pull the trigger to squeeze out the glue. Point out that the glue is hot enough when it comes out easily with a light pull. The glue gun is not hot enough if you pull the trigger and nothing comes out.</a:t>
            </a:r>
            <a:endParaRPr>
              <a:solidFill>
                <a:srgbClr val="333333"/>
              </a:solidFill>
            </a:endParaRPr>
          </a:p>
          <a:p>
            <a:pPr indent="-298450" lvl="0" marL="914400" rtl="0" algn="l">
              <a:lnSpc>
                <a:spcPct val="115000"/>
              </a:lnSpc>
              <a:spcBef>
                <a:spcPts val="0"/>
              </a:spcBef>
              <a:spcAft>
                <a:spcPts val="0"/>
              </a:spcAft>
              <a:buClr>
                <a:srgbClr val="333333"/>
              </a:buClr>
              <a:buSzPts val="1100"/>
              <a:buChar char="●"/>
            </a:pPr>
            <a:r>
              <a:rPr lang="en-US">
                <a:solidFill>
                  <a:srgbClr val="333333"/>
                </a:solidFill>
              </a:rPr>
              <a:t>Dispense a flat, nickel-sized amount of glue at the center of a block.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1" name="Google Shape;93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2100" lvl="0" marL="457200" rtl="0" algn="l">
              <a:lnSpc>
                <a:spcPct val="115000"/>
              </a:lnSpc>
              <a:spcBef>
                <a:spcPts val="1200"/>
              </a:spcBef>
              <a:spcAft>
                <a:spcPts val="0"/>
              </a:spcAft>
              <a:buClr>
                <a:srgbClr val="004968"/>
              </a:buClr>
              <a:buSzPts val="1000"/>
              <a:buAutoNum type="arabicPeriod"/>
            </a:pPr>
            <a:r>
              <a:rPr lang="en-US">
                <a:solidFill>
                  <a:srgbClr val="333333"/>
                </a:solidFill>
              </a:rPr>
              <a:t>Distribute journals, and ask students to review their brainstorming chart from Activity 1, thinking about which items are best suited for making out of blocks.</a:t>
            </a:r>
            <a:br>
              <a:rPr lang="en-US">
                <a:solidFill>
                  <a:srgbClr val="333333"/>
                </a:solidFill>
              </a:rPr>
            </a:br>
            <a:r>
              <a:rPr lang="en-US">
                <a:solidFill>
                  <a:srgbClr val="333333"/>
                </a:solidFill>
              </a:rPr>
              <a:t> </a:t>
            </a:r>
            <a:r>
              <a:rPr lang="en-US" sz="1000">
                <a:solidFill>
                  <a:srgbClr val="004968"/>
                </a:solidFill>
              </a:rPr>
              <a:t>							</a:t>
            </a:r>
            <a:endParaRPr sz="1000">
              <a:solidFill>
                <a:srgbClr val="004968"/>
              </a:solidFill>
            </a:endParaRPr>
          </a:p>
          <a:p>
            <a:pPr indent="-292100" lvl="0" marL="457200" rtl="0" algn="l">
              <a:lnSpc>
                <a:spcPct val="115000"/>
              </a:lnSpc>
              <a:spcBef>
                <a:spcPts val="0"/>
              </a:spcBef>
              <a:spcAft>
                <a:spcPts val="0"/>
              </a:spcAft>
              <a:buClr>
                <a:srgbClr val="004968"/>
              </a:buClr>
              <a:buSzPts val="1000"/>
              <a:buAutoNum type="arabicPeriod"/>
            </a:pPr>
            <a:r>
              <a:rPr lang="en-US">
                <a:solidFill>
                  <a:srgbClr val="333333"/>
                </a:solidFill>
              </a:rPr>
              <a:t>Give students time to construct an object for their world with blocks.</a:t>
            </a:r>
            <a:endParaRPr>
              <a:solidFill>
                <a:schemeClr val="dk1"/>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2288a62c781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2288a62c781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Ask students to leave their sculptures in place and to gather at the demonstration table.</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Ask students:</a:t>
            </a:r>
            <a:endParaRPr>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What is a diagram? (A </a:t>
            </a:r>
            <a:r>
              <a:rPr i="1" lang="en-US">
                <a:solidFill>
                  <a:srgbClr val="333333"/>
                </a:solidFill>
              </a:rPr>
              <a:t>diagram </a:t>
            </a:r>
            <a:r>
              <a:rPr lang="en-US">
                <a:solidFill>
                  <a:srgbClr val="333333"/>
                </a:solidFill>
              </a:rPr>
              <a:t>is a simple drawing that shows what something looks like.)</a:t>
            </a:r>
            <a:endParaRPr>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Why can it be helpful to create diagrams? What step of the EDP do you think diagramming falls into?</a:t>
            </a:r>
            <a:endParaRPr>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How might a diagram be useful when you bring your blocks to the hot glue station?</a:t>
            </a:r>
            <a:br>
              <a:rPr lang="en-US">
                <a:solidFill>
                  <a:srgbClr val="333333"/>
                </a:solidFill>
              </a:rPr>
            </a:br>
            <a:r>
              <a:rPr lang="en-US">
                <a:solidFill>
                  <a:srgbClr val="333333"/>
                </a:solidFill>
              </a:rPr>
              <a:t>Point out that creating a diagram will help them recreate their structure at the hot glue station. </a:t>
            </a:r>
            <a:r>
              <a:rPr lang="en-US">
                <a:solidFill>
                  <a:schemeClr val="dk1"/>
                </a:solidFill>
              </a:rPr>
              <a:t>					</a:t>
            </a:r>
            <a:endParaRPr>
              <a:solidFill>
                <a:schemeClr val="dk1"/>
              </a:solidFill>
            </a:endParaRPr>
          </a:p>
          <a:p>
            <a:pPr indent="-292100" lvl="0" marL="457200" rtl="0" algn="l">
              <a:lnSpc>
                <a:spcPct val="150000"/>
              </a:lnSpc>
              <a:spcBef>
                <a:spcPts val="1000"/>
              </a:spcBef>
              <a:spcAft>
                <a:spcPts val="0"/>
              </a:spcAft>
              <a:buClr>
                <a:srgbClr val="004968"/>
              </a:buClr>
              <a:buSzPts val="1000"/>
              <a:buAutoNum type="arabicPeriod" startAt="3"/>
            </a:pPr>
            <a:r>
              <a:rPr lang="en-US">
                <a:solidFill>
                  <a:srgbClr val="333333"/>
                </a:solidFill>
              </a:rPr>
              <a:t>Model the process for creating a diagram with a simple block sculpture:</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First, make a five-block sculpture, asking students to notice the order in which you placed each one.</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Next, draw the sculpture block by block.</a:t>
            </a:r>
            <a:endParaRPr>
              <a:solidFill>
                <a:srgbClr val="333333"/>
              </a:solidFill>
            </a:endParaRPr>
          </a:p>
          <a:p>
            <a:pPr indent="-298450" lvl="0" marL="914400" rtl="0" algn="l">
              <a:lnSpc>
                <a:spcPct val="150000"/>
              </a:lnSpc>
              <a:spcBef>
                <a:spcPts val="1000"/>
              </a:spcBef>
              <a:spcAft>
                <a:spcPts val="0"/>
              </a:spcAft>
              <a:buClr>
                <a:schemeClr val="dk1"/>
              </a:buClr>
              <a:buSzPts val="1100"/>
              <a:buChar char="●"/>
            </a:pPr>
            <a:r>
              <a:rPr lang="en-US">
                <a:solidFill>
                  <a:srgbClr val="333333"/>
                </a:solidFill>
              </a:rPr>
              <a:t>Last, number the shapes in the order they were placed, as shown in the example on the slide</a:t>
            </a:r>
            <a:r>
              <a:rPr lang="en-US" sz="1000">
                <a:solidFill>
                  <a:srgbClr val="004968"/>
                </a:solidFill>
              </a:rPr>
              <a:t>			</a:t>
            </a:r>
            <a:endParaRPr sz="1000">
              <a:solidFill>
                <a:srgbClr val="004968"/>
              </a:solidFill>
            </a:endParaRPr>
          </a:p>
          <a:p>
            <a:pPr indent="-292100" lvl="0" marL="457200" rtl="0" algn="l">
              <a:lnSpc>
                <a:spcPct val="150000"/>
              </a:lnSpc>
              <a:spcBef>
                <a:spcPts val="1000"/>
              </a:spcBef>
              <a:spcAft>
                <a:spcPts val="0"/>
              </a:spcAft>
              <a:buClr>
                <a:srgbClr val="004968"/>
              </a:buClr>
              <a:buSzPts val="1000"/>
              <a:buAutoNum type="arabicPeriod" startAt="3"/>
            </a:pPr>
            <a:r>
              <a:rPr lang="en-US">
                <a:solidFill>
                  <a:srgbClr val="333333"/>
                </a:solidFill>
              </a:rPr>
              <a:t>Ask students to return to their work spots and work on diagramming their sculptures on the next blank page in their journals.</a:t>
            </a:r>
            <a:br>
              <a:rPr lang="en-US">
                <a:solidFill>
                  <a:srgbClr val="333333"/>
                </a:solidFill>
              </a:rPr>
            </a:br>
            <a:r>
              <a:rPr lang="en-US">
                <a:solidFill>
                  <a:srgbClr val="333333"/>
                </a:solidFill>
              </a:rPr>
              <a:t> </a:t>
            </a:r>
            <a:r>
              <a:rPr lang="en-US" sz="1000">
                <a:solidFill>
                  <a:srgbClr val="004968"/>
                </a:solidFill>
              </a:rPr>
              <a:t>							</a:t>
            </a:r>
            <a:endParaRPr sz="1000">
              <a:solidFill>
                <a:srgbClr val="004968"/>
              </a:solidFill>
            </a:endParaRPr>
          </a:p>
          <a:p>
            <a:pPr indent="-292100" lvl="0" marL="457200" rtl="0" algn="l">
              <a:lnSpc>
                <a:spcPct val="150000"/>
              </a:lnSpc>
              <a:spcBef>
                <a:spcPts val="1000"/>
              </a:spcBef>
              <a:spcAft>
                <a:spcPts val="0"/>
              </a:spcAft>
              <a:buClr>
                <a:srgbClr val="004968"/>
              </a:buClr>
              <a:buSzPts val="1000"/>
              <a:buAutoNum type="arabicPeriod" startAt="3"/>
            </a:pPr>
            <a:r>
              <a:rPr lang="en-US">
                <a:solidFill>
                  <a:srgbClr val="333333"/>
                </a:solidFill>
              </a:rPr>
              <a:t>Have students bring their completed diagrams and blocks to a hot glue stations and begin to connect the blocks with hot glue, referring to their diagrams as they rebuild their sculptures. </a:t>
            </a:r>
            <a:endParaRPr>
              <a:solidFill>
                <a:srgbClr val="333333"/>
              </a:solidFill>
            </a:endParaRPr>
          </a:p>
          <a:p>
            <a:pPr indent="0" lvl="0" marL="0" rtl="0" algn="l">
              <a:lnSpc>
                <a:spcPct val="150000"/>
              </a:lnSpc>
              <a:spcBef>
                <a:spcPts val="1000"/>
              </a:spcBef>
              <a:spcAft>
                <a:spcPts val="0"/>
              </a:spcAft>
              <a:buClr>
                <a:schemeClr val="dk1"/>
              </a:buClr>
              <a:buSzPts val="1100"/>
              <a:buFont typeface="Arial"/>
              <a:buNone/>
            </a:pPr>
            <a:r>
              <a:rPr b="1" lang="en-US" sz="1200">
                <a:solidFill>
                  <a:srgbClr val="333333"/>
                </a:solidFill>
              </a:rPr>
              <a:t>ADJUST AND SCALE:</a:t>
            </a:r>
            <a:endParaRPr b="1" sz="1200">
              <a:solidFill>
                <a:srgbClr val="333333"/>
              </a:solidFill>
            </a:endParaRPr>
          </a:p>
          <a:p>
            <a:pPr indent="-298450" lvl="0" marL="457200" rtl="0" algn="l">
              <a:lnSpc>
                <a:spcPct val="150000"/>
              </a:lnSpc>
              <a:spcBef>
                <a:spcPts val="1000"/>
              </a:spcBef>
              <a:spcAft>
                <a:spcPts val="0"/>
              </a:spcAft>
              <a:buClr>
                <a:srgbClr val="333333"/>
              </a:buClr>
              <a:buSzPts val="1100"/>
              <a:buChar char="●"/>
            </a:pPr>
            <a:r>
              <a:rPr lang="en-US">
                <a:solidFill>
                  <a:srgbClr val="333333"/>
                </a:solidFill>
              </a:rPr>
              <a:t>Depending on students’ ages and abilities, consider talking about the names of the shapes of the blocks (cube, cylinder, etc.), and drawing and labeling them on the board.</a:t>
            </a:r>
            <a:endParaRPr sz="900">
              <a:solidFill>
                <a:srgbClr val="79C141"/>
              </a:solidFill>
            </a:endParaRPr>
          </a:p>
          <a:p>
            <a:pPr indent="-298450" lvl="0" marL="457200" rtl="0" algn="l">
              <a:lnSpc>
                <a:spcPct val="150000"/>
              </a:lnSpc>
              <a:spcBef>
                <a:spcPts val="1000"/>
              </a:spcBef>
              <a:spcAft>
                <a:spcPts val="0"/>
              </a:spcAft>
              <a:buClr>
                <a:srgbClr val="333333"/>
              </a:buClr>
              <a:buSzPts val="1100"/>
              <a:buChar char="●"/>
            </a:pPr>
            <a:r>
              <a:rPr lang="en-US">
                <a:solidFill>
                  <a:srgbClr val="333333"/>
                </a:solidFill>
              </a:rPr>
              <a:t>For older students, consider suggesting that they add labels to their diagrams, such as the names of block shapes, or notes about where they will place the glue. </a:t>
            </a:r>
            <a:endParaRPr>
              <a:solidFill>
                <a:schemeClr val="dk1"/>
              </a:solidFill>
            </a:endParaRPr>
          </a:p>
          <a:p>
            <a:pPr indent="0" lvl="0" marL="457200" rtl="0" algn="l">
              <a:lnSpc>
                <a:spcPct val="130000"/>
              </a:lnSpc>
              <a:spcBef>
                <a:spcPts val="1000"/>
              </a:spcBef>
              <a:spcAft>
                <a:spcPts val="0"/>
              </a:spcAft>
              <a:buClr>
                <a:schemeClr val="dk1"/>
              </a:buClr>
              <a:buSzPts val="1100"/>
              <a:buFont typeface="Arial"/>
              <a:buNone/>
            </a:pPr>
            <a:r>
              <a:t/>
            </a:r>
            <a:endParaRPr>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288a62c781_0_2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9" name="Google Shape;949;g2288a62c781_0_2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Either in their journals or through a class discussion, have students respond to these prompts: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notice about diagramming? Was it easy or hard?</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Did you use your diagram as you </a:t>
            </a:r>
            <a:r>
              <a:rPr lang="en-US">
                <a:solidFill>
                  <a:schemeClr val="dk1"/>
                </a:solidFill>
              </a:rPr>
              <a:t>rebuilt</a:t>
            </a:r>
            <a:r>
              <a:rPr lang="en-US">
                <a:solidFill>
                  <a:schemeClr val="dk1"/>
                </a:solidFill>
              </a:rPr>
              <a:t> your sculpture?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Did you make any changes to your diagram or your sculpture? If so, why? </a:t>
            </a:r>
            <a:endParaRPr>
              <a:solidFill>
                <a:schemeClr val="dk1"/>
              </a:solidFill>
            </a:endParaRPr>
          </a:p>
          <a:p>
            <a:pPr indent="0" lvl="0" marL="0" rtl="0" algn="l">
              <a:lnSpc>
                <a:spcPct val="130000"/>
              </a:lnSpc>
              <a:spcBef>
                <a:spcPts val="100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2288a62c781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a:solidFill>
                  <a:schemeClr val="dk1"/>
                </a:solidFill>
              </a:rPr>
              <a:t>In the next activity, students explore simple circuits as they learn how to use a battery and copper tape to make an LED light up. Distribute the priming document titled Activity 6 Primer, found in the Appendix.</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958" name="Google Shape;958;g2288a62c781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chemeClr val="dk1"/>
                </a:solidFill>
              </a:rPr>
              <a:t>Students explore simple circuits as they learn how to use a battery and copper tape to make an LED light up. The challenge level of this activity is four out of five stars.</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
        <p:nvSpPr>
          <p:cNvPr id="967" name="Google Shape;967;p3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2288a62c781_0_2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5" name="Google Shape;975;g2288a62c781_0_2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Review the session breakdown.</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Ask students what they recall from the last session. Ask them to share what was easy or challenging about working with blocks and hot glue. Remind them that blocks are one material they can consider using when making objects for their worlds.</a:t>
            </a:r>
            <a:endParaRPr>
              <a:solidFill>
                <a:schemeClr val="dk1"/>
              </a:solidFill>
            </a:endParaRPr>
          </a:p>
          <a:p>
            <a:pPr indent="0" lvl="0" marL="0" marR="0" rtl="0" algn="l">
              <a:lnSpc>
                <a:spcPct val="100000"/>
              </a:lnSpc>
              <a:spcBef>
                <a:spcPts val="10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200"/>
              </a:spcBef>
              <a:spcAft>
                <a:spcPts val="0"/>
              </a:spcAft>
              <a:buClr>
                <a:srgbClr val="191919"/>
              </a:buClr>
              <a:buSzPts val="1100"/>
              <a:buChar char="●"/>
            </a:pPr>
            <a:r>
              <a:rPr lang="en-US">
                <a:solidFill>
                  <a:srgbClr val="191919"/>
                </a:solidFill>
              </a:rPr>
              <a:t>Tell students that over the course of the Maker Club sessions, they are going to create a world—a collection of living and non-living things that interest them—and they will learn to use different tools and materials to make that world come to life.</a:t>
            </a:r>
            <a:endParaRPr>
              <a:solidFill>
                <a:srgbClr val="191919"/>
              </a:solidFill>
            </a:endParaRPr>
          </a:p>
          <a:p>
            <a:pPr indent="-298450" lvl="0" marL="457200" rtl="0" algn="l">
              <a:lnSpc>
                <a:spcPct val="130000"/>
              </a:lnSpc>
              <a:spcBef>
                <a:spcPts val="1200"/>
              </a:spcBef>
              <a:spcAft>
                <a:spcPts val="0"/>
              </a:spcAft>
              <a:buClr>
                <a:srgbClr val="191919"/>
              </a:buClr>
              <a:buSzPts val="1100"/>
              <a:buChar char="●"/>
            </a:pPr>
            <a:r>
              <a:rPr lang="en-US">
                <a:solidFill>
                  <a:srgbClr val="191919"/>
                </a:solidFill>
              </a:rPr>
              <a:t>They will go through the EDP several times as they develop their unique world.</a:t>
            </a:r>
            <a:endParaRPr>
              <a:solidFill>
                <a:srgbClr val="191919"/>
              </a:solidFill>
            </a:endParaRPr>
          </a:p>
          <a:p>
            <a:pPr indent="-298450" lvl="0" marL="457200" rtl="0" algn="l">
              <a:lnSpc>
                <a:spcPct val="130000"/>
              </a:lnSpc>
              <a:spcBef>
                <a:spcPts val="1200"/>
              </a:spcBef>
              <a:spcAft>
                <a:spcPts val="0"/>
              </a:spcAft>
              <a:buClr>
                <a:srgbClr val="191919"/>
              </a:buClr>
              <a:buSzPts val="1100"/>
              <a:buChar char="●"/>
            </a:pPr>
            <a:r>
              <a:rPr lang="en-US">
                <a:solidFill>
                  <a:srgbClr val="191919"/>
                </a:solidFill>
              </a:rPr>
              <a:t>Finally, they will celebrate their creative accomplishments by inviting their community to see their world and learn how they made it.</a:t>
            </a:r>
            <a:endParaRPr i="1" sz="850">
              <a:solidFill>
                <a:srgbClr val="333333"/>
              </a:solidFill>
            </a:endParaRPr>
          </a:p>
          <a:p>
            <a:pPr indent="0" lvl="0" marL="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2288a62c781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6" name="Google Shape;986;g2288a62c781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chemeClr val="dk1"/>
                </a:solidFill>
              </a:rPr>
              <a:t>Share that in this activity students will learn how to make an LED illuminate using a battery and copper tape:</a:t>
            </a:r>
            <a:endParaRPr>
              <a:solidFill>
                <a:schemeClr val="dk1"/>
              </a:solidFill>
            </a:endParaRPr>
          </a:p>
          <a:p>
            <a:pPr indent="-298450" lvl="0" marL="457200" rtl="0" algn="l">
              <a:lnSpc>
                <a:spcPct val="150000"/>
              </a:lnSpc>
              <a:spcBef>
                <a:spcPts val="1000"/>
              </a:spcBef>
              <a:spcAft>
                <a:spcPts val="0"/>
              </a:spcAft>
              <a:buClr>
                <a:schemeClr val="dk1"/>
              </a:buClr>
              <a:buSzPts val="1100"/>
              <a:buChar char="●"/>
            </a:pPr>
            <a:r>
              <a:rPr lang="en-US">
                <a:solidFill>
                  <a:schemeClr val="dk1"/>
                </a:solidFill>
              </a:rPr>
              <a:t>First, get inspired by watching a video about a piece of artwork that uses batteries, lights, and copper tape.</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US">
                <a:solidFill>
                  <a:schemeClr val="dk1"/>
                </a:solidFill>
              </a:rPr>
              <a:t>Next, learn how a simple circuit works.</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US">
                <a:solidFill>
                  <a:schemeClr val="dk1"/>
                </a:solidFill>
              </a:rPr>
              <a:t>Last, use the materials to make an LED light up on their own.</a:t>
            </a:r>
            <a:endParaRPr>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2288a62c781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2288a62c781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0"/>
              </a:spcBef>
              <a:spcAft>
                <a:spcPts val="0"/>
              </a:spcAft>
              <a:buClr>
                <a:schemeClr val="dk1"/>
              </a:buClr>
              <a:buSzPts val="1100"/>
              <a:buFont typeface="Arial"/>
              <a:buNone/>
            </a:pPr>
            <a:r>
              <a:rPr lang="en-US" u="sng">
                <a:solidFill>
                  <a:schemeClr val="dk1"/>
                </a:solidFill>
                <a:hlinkClick r:id="rId2">
                  <a:extLst>
                    <a:ext uri="{A12FA001-AC4F-418D-AE19-62706E023703}">
                      <ahyp:hlinkClr val="tx"/>
                    </a:ext>
                  </a:extLst>
                </a:hlinkClick>
              </a:rPr>
              <a:t>Show the video</a:t>
            </a:r>
            <a:r>
              <a:rPr lang="en-US">
                <a:solidFill>
                  <a:schemeClr val="dk1"/>
                </a:solidFill>
              </a:rPr>
              <a:t> of artist Jie Qi’s installation </a:t>
            </a:r>
            <a:r>
              <a:rPr i="1" lang="en-US">
                <a:solidFill>
                  <a:schemeClr val="dk1"/>
                </a:solidFill>
              </a:rPr>
              <a:t>Dandelion Painting</a:t>
            </a:r>
            <a:r>
              <a:rPr lang="en-US">
                <a:solidFill>
                  <a:schemeClr val="dk1"/>
                </a:solidFill>
              </a:rPr>
              <a:t>.  Ask students to think about how  the intricate layout of copper tape and LED lights (and sensors and coding)  make this artwork come to life. </a:t>
            </a:r>
            <a:endParaRPr>
              <a:solidFill>
                <a:schemeClr val="dk1"/>
              </a:solidFill>
            </a:endParaRPr>
          </a:p>
          <a:p>
            <a:pPr indent="0" lvl="0" marL="0" rtl="0" algn="l">
              <a:lnSpc>
                <a:spcPct val="130000"/>
              </a:lnSpc>
              <a:spcBef>
                <a:spcPts val="0"/>
              </a:spcBef>
              <a:spcAft>
                <a:spcPts val="0"/>
              </a:spcAft>
              <a:buNone/>
            </a:pPr>
            <a:r>
              <a:t/>
            </a:r>
            <a:endParaRPr>
              <a:solidFill>
                <a:schemeClr val="dk1"/>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2288a62c781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2288a62c781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Invite a few volunteers to the front of the class.</a:t>
            </a:r>
            <a:endParaRPr sz="1000">
              <a:solidFill>
                <a:srgbClr val="004968"/>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Hand each of them an LED and a battery and ask what they notice about each item. Ask the volunteers to figure out how to illuminate the LED. Once they do, ask what they discovered about making the LED light up.</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Explain that they created a </a:t>
            </a:r>
            <a:r>
              <a:rPr i="1" lang="en-US">
                <a:solidFill>
                  <a:srgbClr val="333333"/>
                </a:solidFill>
              </a:rPr>
              <a:t>circuit</a:t>
            </a:r>
            <a:r>
              <a:rPr lang="en-US">
                <a:solidFill>
                  <a:srgbClr val="333333"/>
                </a:solidFill>
              </a:rPr>
              <a:t>—a path around which electricity can flow. Tell students:</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Any circuit must include a source of electricity, such as a battery.</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Materials that allow an electric current to pass through them easily are </a:t>
            </a:r>
            <a:r>
              <a:rPr i="1" lang="en-US">
                <a:solidFill>
                  <a:srgbClr val="333333"/>
                </a:solidFill>
              </a:rPr>
              <a:t>conductive</a:t>
            </a:r>
            <a:r>
              <a:rPr lang="en-US">
                <a:solidFill>
                  <a:srgbClr val="333333"/>
                </a:solidFill>
              </a:rPr>
              <a:t>. These materials, called </a:t>
            </a:r>
            <a:r>
              <a:rPr i="1" lang="en-US">
                <a:solidFill>
                  <a:srgbClr val="333333"/>
                </a:solidFill>
              </a:rPr>
              <a:t>conductors</a:t>
            </a:r>
            <a:r>
              <a:rPr lang="en-US">
                <a:solidFill>
                  <a:srgbClr val="333333"/>
                </a:solidFill>
              </a:rPr>
              <a:t>, can link the positive and negative ends of a battery, thus making a circuit.</a:t>
            </a:r>
            <a:endParaRPr>
              <a:solidFill>
                <a:srgbClr val="333333"/>
              </a:solidFill>
            </a:endParaRPr>
          </a:p>
          <a:p>
            <a:pPr indent="-298450" lvl="0" marL="914400" rtl="0" algn="l">
              <a:lnSpc>
                <a:spcPct val="150000"/>
              </a:lnSpc>
              <a:spcBef>
                <a:spcPts val="1000"/>
              </a:spcBef>
              <a:spcAft>
                <a:spcPts val="0"/>
              </a:spcAft>
              <a:buClr>
                <a:srgbClr val="333333"/>
              </a:buClr>
              <a:buSzPts val="1100"/>
              <a:buChar char="●"/>
            </a:pPr>
            <a:r>
              <a:rPr lang="en-US">
                <a:solidFill>
                  <a:srgbClr val="333333"/>
                </a:solidFill>
              </a:rPr>
              <a:t>As long as the path is uninterrupted, the LED goes on and stays on! </a:t>
            </a:r>
            <a:endParaRPr>
              <a:solidFill>
                <a:schemeClr val="dk1"/>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2288a62c781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2288a62c781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US">
                <a:solidFill>
                  <a:srgbClr val="333333"/>
                </a:solidFill>
              </a:rPr>
              <a:t>Ask students to observe as you demonstrate how to work with either the </a:t>
            </a:r>
            <a:r>
              <a:rPr b="1" lang="en-US">
                <a:solidFill>
                  <a:srgbClr val="004968"/>
                </a:solidFill>
              </a:rPr>
              <a:t>Activity 6 Simple Circuit Template: Square </a:t>
            </a:r>
            <a:r>
              <a:rPr lang="en-US">
                <a:solidFill>
                  <a:srgbClr val="333333"/>
                </a:solidFill>
              </a:rPr>
              <a:t>or the </a:t>
            </a:r>
            <a:r>
              <a:rPr b="1" lang="en-US">
                <a:solidFill>
                  <a:srgbClr val="004968"/>
                </a:solidFill>
              </a:rPr>
              <a:t>Activity 6 Simple Circuit Template: Straight Lines </a:t>
            </a:r>
            <a:r>
              <a:rPr lang="en-US">
                <a:solidFill>
                  <a:srgbClr val="333333"/>
                </a:solidFill>
              </a:rPr>
              <a:t>(both shown).</a:t>
            </a:r>
            <a:endParaRPr>
              <a:solidFill>
                <a:srgbClr val="333333"/>
              </a:solidFill>
            </a:endParaRPr>
          </a:p>
          <a:p>
            <a:pPr indent="-298450" lvl="0" marL="457200" rtl="0" algn="l">
              <a:lnSpc>
                <a:spcPct val="150000"/>
              </a:lnSpc>
              <a:spcBef>
                <a:spcPts val="1000"/>
              </a:spcBef>
              <a:spcAft>
                <a:spcPts val="0"/>
              </a:spcAft>
              <a:buClr>
                <a:schemeClr val="dk1"/>
              </a:buClr>
              <a:buSzPts val="1100"/>
              <a:buChar char="●"/>
            </a:pPr>
            <a:r>
              <a:rPr b="1" lang="en-US" sz="1200">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6: Visual Guide </a:t>
            </a:r>
            <a:r>
              <a:rPr lang="en-US">
                <a:solidFill>
                  <a:srgbClr val="333333"/>
                </a:solidFill>
              </a:rPr>
              <a:t>to guide them.</a:t>
            </a:r>
            <a:r>
              <a:rPr lang="en-US">
                <a:solidFill>
                  <a:schemeClr val="dk1"/>
                </a:solidFill>
              </a:rPr>
              <a:t>						</a:t>
            </a:r>
            <a:endParaRPr>
              <a:solidFill>
                <a:schemeClr val="dk1"/>
              </a:solidFill>
            </a:endParaRPr>
          </a:p>
          <a:p>
            <a:pPr indent="-298450" lvl="0" marL="457200" rtl="0" algn="l">
              <a:lnSpc>
                <a:spcPct val="150000"/>
              </a:lnSpc>
              <a:spcBef>
                <a:spcPts val="1200"/>
              </a:spcBef>
              <a:spcAft>
                <a:spcPts val="0"/>
              </a:spcAft>
              <a:buClr>
                <a:srgbClr val="333333"/>
              </a:buClr>
              <a:buSzPts val="1100"/>
              <a:buChar char="●"/>
            </a:pPr>
            <a:r>
              <a:rPr b="1" lang="en-US" sz="1200">
                <a:solidFill>
                  <a:srgbClr val="333333"/>
                </a:solidFill>
              </a:rPr>
              <a:t>STICKY SPOTS:</a:t>
            </a:r>
            <a:r>
              <a:rPr lang="en-US">
                <a:solidFill>
                  <a:schemeClr val="dk1"/>
                </a:solidFill>
              </a:rPr>
              <a:t>						</a:t>
            </a:r>
            <a:endParaRPr>
              <a:solidFill>
                <a:schemeClr val="dk1"/>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Copper tape can tear or get stuck on itself. Guide the copper tape along the traces while removing only a small amount of backing at a time. </a:t>
            </a:r>
            <a:endParaRPr b="1" sz="1200">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Smoothing down the tape as you go can be tough. Use the edge of a Popsicle stick to smooth out any wrinkles or bumps.</a:t>
            </a:r>
            <a:r>
              <a:rPr lang="en-US">
                <a:solidFill>
                  <a:schemeClr val="dk1"/>
                </a:solidFill>
              </a:rPr>
              <a:t>					</a:t>
            </a:r>
            <a:endParaRPr>
              <a:solidFill>
                <a:schemeClr val="dk1"/>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Remembering the polarity of the LED leads and each side of the battery can be a source of frustration. It can be helpful to color the negative lead of the LED and the negative side of the battery with the same color to indicate matching polarities. A marker is good for this. </a:t>
            </a:r>
            <a:endParaRPr>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LEDs don’t always light the first time. Double-check that the polarities of the battery, LED, and tape match. </a:t>
            </a:r>
            <a:endParaRPr>
              <a:solidFill>
                <a:srgbClr val="333333"/>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2288a62c781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2288a62c781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1000"/>
              </a:spcBef>
              <a:spcAft>
                <a:spcPts val="0"/>
              </a:spcAft>
              <a:buNone/>
            </a:pPr>
            <a:r>
              <a:t/>
            </a:r>
            <a:endParaRPr sz="1200">
              <a:solidFill>
                <a:schemeClr val="dk1"/>
              </a:solidFill>
              <a:latin typeface="Oswald Light"/>
              <a:ea typeface="Oswald Light"/>
              <a:cs typeface="Oswald Light"/>
              <a:sym typeface="Oswald Light"/>
            </a:endParaRPr>
          </a:p>
          <a:p>
            <a:pPr indent="0" lvl="0" marL="0" rtl="0" algn="l">
              <a:spcBef>
                <a:spcPts val="100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2288a62c781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7" name="Google Shape;1057;g2288a62c781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Either in their journals or through a class discussion, have students respond to these prompts: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enjoy most?</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was most challenging? How did you deal with it?</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figure out today?</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would you do differently?</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2288a62c781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6" name="Google Shape;1066;g2288a62c781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In the next activity, students expand their exploration of simple circuits by creating a light-up sign for their worlds. Distribute the priming document titled </a:t>
            </a:r>
            <a:r>
              <a:rPr b="1" lang="en-US">
                <a:solidFill>
                  <a:srgbClr val="004968"/>
                </a:solidFill>
              </a:rPr>
              <a:t>Activity 7 Primer</a:t>
            </a:r>
            <a:r>
              <a:rPr lang="en-US">
                <a:solidFill>
                  <a:srgbClr val="333333"/>
                </a:solidFill>
              </a:rPr>
              <a:t>, found in the Appendix.</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5" name="Google Shape;1075;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a:solidFill>
                  <a:schemeClr val="dk1"/>
                </a:solidFill>
              </a:rPr>
              <a:t>Students build on what they learned about circuits in Activity 6 to design a light-up sign to showcase the name of their world. The challenge-level of this activity is rated four out of five stars.</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g22cd05c63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3" name="Google Shape;1083;g22cd05c63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Review the session breakdown.</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what they recall from the last session. Ask them to share what was easy or challenging about making a simple circuit and what they would do differently next time.</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22cd05c635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22cd05c635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a:solidFill>
                  <a:srgbClr val="333333"/>
                </a:solidFill>
              </a:rPr>
              <a:t>Explain that today they will use what they learned about making an LED light up to create a light-up sign for their world. They will:</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First, talk about what makes a good book title and come up with an interesting title for their world</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Next, observe you as you make a light-up sign.</a:t>
            </a:r>
            <a:endParaRPr>
              <a:solidFill>
                <a:srgbClr val="333333"/>
              </a:solidFill>
            </a:endParaRPr>
          </a:p>
          <a:p>
            <a:pPr indent="-298450" lvl="0" marL="457200" rtl="0" algn="l">
              <a:lnSpc>
                <a:spcPct val="150000"/>
              </a:lnSpc>
              <a:spcBef>
                <a:spcPts val="1200"/>
              </a:spcBef>
              <a:spcAft>
                <a:spcPts val="1200"/>
              </a:spcAft>
              <a:buClr>
                <a:srgbClr val="333333"/>
              </a:buClr>
              <a:buSzPts val="1100"/>
              <a:buChar char="●"/>
            </a:pPr>
            <a:r>
              <a:rPr lang="en-US">
                <a:solidFill>
                  <a:srgbClr val="333333"/>
                </a:solidFill>
              </a:rPr>
              <a:t>Last, design, create, and test a light-up sign to showcase the name of their world.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 name="Google Shape;31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000"/>
              </a:spcBef>
              <a:spcAft>
                <a:spcPts val="0"/>
              </a:spcAft>
              <a:buClr>
                <a:srgbClr val="000000"/>
              </a:buClr>
              <a:buSzPts val="1100"/>
              <a:buFont typeface="Arial"/>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2" name="Google Shape;1102;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share some book titles they love. Capture this brainstorm on the board. Discuss the list by asking: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Is there anything these titles have in common?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Are they long? Short?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Do they make the reader feel a certain way or wonder about something?</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Elicit that strong titles are often short and enticing. They make us curious and include keywords that give us a hint about the story.</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they will give their world an intriguing “title” and design a light-up sign to display that name. Ask volunteers to share ideas about the parts of signs that could light up (a letter, part of an illustration, etc.).</a:t>
            </a:r>
            <a:endParaRPr>
              <a:solidFill>
                <a:schemeClr val="dk1"/>
              </a:solidFill>
            </a:endParaRPr>
          </a:p>
          <a:p>
            <a:pPr indent="0" lvl="0" marL="0" rtl="0" algn="l">
              <a:lnSpc>
                <a:spcPct val="130000"/>
              </a:lnSpc>
              <a:spcBef>
                <a:spcPts val="1000"/>
              </a:spcBef>
              <a:spcAft>
                <a:spcPts val="0"/>
              </a:spcAft>
              <a:buSzPts val="1100"/>
              <a:buNone/>
            </a:pPr>
            <a:r>
              <a:t/>
            </a:r>
            <a:endParaRPr>
              <a:solidFill>
                <a:schemeClr val="dk1"/>
              </a:solidFil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g22cd05c635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9" name="Google Shape;1109;g22cd05c635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None/>
            </a:pPr>
            <a:r>
              <a:rPr lang="en-US">
                <a:solidFill>
                  <a:srgbClr val="333333"/>
                </a:solidFill>
              </a:rPr>
              <a:t>Tell students that you will now demonstrate the steps for making a light-up sign.</a:t>
            </a:r>
            <a:endParaRPr>
              <a:solidFill>
                <a:srgbClr val="333333"/>
              </a:solidFill>
            </a:endParaRPr>
          </a:p>
          <a:p>
            <a:pPr indent="0" lvl="0" marL="0" rtl="0" algn="l">
              <a:lnSpc>
                <a:spcPct val="150000"/>
              </a:lnSpc>
              <a:spcBef>
                <a:spcPts val="1200"/>
              </a:spcBef>
              <a:spcAft>
                <a:spcPts val="0"/>
              </a:spcAft>
              <a:buNone/>
            </a:pPr>
            <a:r>
              <a:rPr b="1" lang="en-US">
                <a:solidFill>
                  <a:srgbClr val="333333"/>
                </a:solidFill>
              </a:rPr>
              <a:t>STICKY SPOT:</a:t>
            </a:r>
            <a:endParaRPr b="1">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Determining the layout of the cooper tape, battery, and LED can be tricky. Use self-talk to model ways to approach the challenges students will likely need to figure out.</a:t>
            </a:r>
            <a:br>
              <a:rPr lang="en-US">
                <a:solidFill>
                  <a:srgbClr val="333333"/>
                </a:solidFill>
              </a:rPr>
            </a:br>
            <a:endParaRPr>
              <a:solidFill>
                <a:srgbClr val="333333"/>
              </a:solidFill>
            </a:endParaRPr>
          </a:p>
          <a:p>
            <a:pPr indent="-298450" lvl="0" marL="457200" rtl="0" algn="l">
              <a:lnSpc>
                <a:spcPct val="150000"/>
              </a:lnSpc>
              <a:spcBef>
                <a:spcPts val="1000"/>
              </a:spcBef>
              <a:spcAft>
                <a:spcPts val="0"/>
              </a:spcAft>
              <a:buClr>
                <a:srgbClr val="333333"/>
              </a:buClr>
              <a:buSzPts val="1100"/>
              <a:buChar char="●"/>
            </a:pPr>
            <a:r>
              <a:rPr lang="en-US">
                <a:solidFill>
                  <a:srgbClr val="333333"/>
                </a:solidFill>
              </a:rPr>
              <a:t>Emphasize how important it is to sketch the entire circuit and to label and draw ALL the elements, including where the battery will go, the battery’s polarity, and what the layout of the copper tape must be.</a:t>
            </a:r>
            <a:endParaRPr>
              <a:solidFill>
                <a:srgbClr val="333333"/>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g22cd05c635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9" name="Google Shape;1119;g22cd05c635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Distribute journals. Ask students to open to the next blank page and brainstorm as many interesting names for their worlds as they can think of. Students who feel more productive drawing different versions of signs can do that too.</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Ask students to choose a name for their world and then sketch what their sign would look like, being sure to mark which element of the sign they will illuminate. </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Ask students to share their final selection with you so you can be sure their design includes ONE element to illuminate.</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b="1" lang="en-US">
                <a:solidFill>
                  <a:schemeClr val="dk1"/>
                </a:solidFill>
              </a:rPr>
              <a:t>MAKING MORE</a:t>
            </a:r>
            <a:r>
              <a:rPr lang="en-US">
                <a:solidFill>
                  <a:schemeClr val="dk1"/>
                </a:solidFill>
              </a:rPr>
              <a:t>: Some students may be excited to illuminate more than one component of their design, which will require either a series or a parallel circuit. </a:t>
            </a:r>
            <a:r>
              <a:rPr lang="en-US" u="sng">
                <a:solidFill>
                  <a:schemeClr val="dk1"/>
                </a:solidFill>
                <a:hlinkClick r:id="rId2">
                  <a:extLst>
                    <a:ext uri="{A12FA001-AC4F-418D-AE19-62706E023703}">
                      <ahyp:hlinkClr val="tx"/>
                    </a:ext>
                  </a:extLst>
                </a:hlinkClick>
              </a:rPr>
              <a:t>This </a:t>
            </a:r>
            <a:r>
              <a:rPr lang="en-US" u="sng">
                <a:solidFill>
                  <a:schemeClr val="dk1"/>
                </a:solidFill>
                <a:hlinkClick r:id="rId3">
                  <a:extLst>
                    <a:ext uri="{A12FA001-AC4F-418D-AE19-62706E023703}">
                      <ahyp:hlinkClr val="tx"/>
                    </a:ext>
                  </a:extLst>
                </a:hlinkClick>
              </a:rPr>
              <a:t>article</a:t>
            </a:r>
            <a:r>
              <a:rPr lang="en-US">
                <a:solidFill>
                  <a:schemeClr val="dk1"/>
                </a:solidFill>
              </a:rPr>
              <a:t> explains the differences between these two circuits. </a:t>
            </a:r>
            <a:r>
              <a:rPr lang="en-US" u="sng">
                <a:solidFill>
                  <a:schemeClr val="dk1"/>
                </a:solidFill>
                <a:hlinkClick r:id="rId4">
                  <a:extLst>
                    <a:ext uri="{A12FA001-AC4F-418D-AE19-62706E023703}">
                      <ahyp:hlinkClr val="tx"/>
                    </a:ext>
                  </a:extLst>
                </a:hlinkClick>
              </a:rPr>
              <a:t>This template</a:t>
            </a:r>
            <a:r>
              <a:rPr lang="en-US">
                <a:solidFill>
                  <a:schemeClr val="dk1"/>
                </a:solidFill>
              </a:rPr>
              <a:t> can help students understand and explore the layout for a parallel circuit. </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Give students time to replicate their drawing onto a folded sheet of printer paper.</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Have students draw the layout of their circuit on the inside of the folded paper. Remind students to:</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draw the traces for the copper tape</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include placeholders for the battery and LED </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label the components with + and – signs to indicate the polarity of the battery, LED, and copper tape</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b="1" lang="en-US">
                <a:solidFill>
                  <a:schemeClr val="dk1"/>
                </a:solidFill>
              </a:rPr>
              <a:t>ADJUST AND SCALE:</a:t>
            </a:r>
            <a:endParaRPr b="1">
              <a:solidFill>
                <a:schemeClr val="dk1"/>
              </a:solidFill>
            </a:endParaRPr>
          </a:p>
          <a:p>
            <a:pPr indent="-298450" lvl="2" marL="1371600" rtl="0" algn="l">
              <a:lnSpc>
                <a:spcPct val="150000"/>
              </a:lnSpc>
              <a:spcBef>
                <a:spcPts val="1000"/>
              </a:spcBef>
              <a:spcAft>
                <a:spcPts val="0"/>
              </a:spcAft>
              <a:buClr>
                <a:schemeClr val="dk1"/>
              </a:buClr>
              <a:buSzPts val="1100"/>
              <a:buAutoNum type="romanLcPeriod"/>
            </a:pPr>
            <a:r>
              <a:rPr lang="en-US">
                <a:solidFill>
                  <a:schemeClr val="dk1"/>
                </a:solidFill>
              </a:rPr>
              <a:t>Designing the circuit requires strategic placement of the copper tape and the battery. This can be challenging at any age, but is considerably so for young learners. Consider using </a:t>
            </a:r>
            <a:r>
              <a:rPr lang="en-US" u="sng">
                <a:solidFill>
                  <a:schemeClr val="dk1"/>
                </a:solidFill>
                <a:hlinkClick r:id="rId5">
                  <a:extLst>
                    <a:ext uri="{A12FA001-AC4F-418D-AE19-62706E023703}">
                      <ahyp:hlinkClr val="tx"/>
                    </a:ext>
                  </a:extLst>
                </a:hlinkClick>
              </a:rPr>
              <a:t>this template</a:t>
            </a:r>
            <a:r>
              <a:rPr lang="en-US">
                <a:solidFill>
                  <a:schemeClr val="dk1"/>
                </a:solidFill>
              </a:rPr>
              <a:t> with students who need or may prefer added guidance; they can design their sign around the layout provided.</a:t>
            </a:r>
            <a:endParaRPr>
              <a:solidFill>
                <a:schemeClr val="dk1"/>
              </a:solidFill>
            </a:endParaRPr>
          </a:p>
          <a:p>
            <a:pPr indent="-298450" lvl="2" marL="1371600" rtl="0" algn="l">
              <a:lnSpc>
                <a:spcPct val="150000"/>
              </a:lnSpc>
              <a:spcBef>
                <a:spcPts val="1000"/>
              </a:spcBef>
              <a:spcAft>
                <a:spcPts val="0"/>
              </a:spcAft>
              <a:buClr>
                <a:schemeClr val="dk1"/>
              </a:buClr>
              <a:buSzPts val="1100"/>
              <a:buAutoNum type="romanLcPeriod"/>
            </a:pPr>
            <a:r>
              <a:rPr lang="en-US">
                <a:solidFill>
                  <a:schemeClr val="dk1"/>
                </a:solidFill>
              </a:rPr>
              <a:t>If children struggle with the fine motor skills required to use copper tape, they can create their sign with just a battery and an LED.</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Once their designs are complete, have students show their layout to a friend. Another set of eyes can confirm that the polarity of the battery, copper tape, and LED are aligned and labeled.</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Hand out the sign-making materials, and give students time to work on making their circuits. Tell students that they can either let the light shine through the paper or gently push their LED through the paper to expose it on the front of the sign.</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Students may add color and decorations to their signs, using the materials at the supply table. </a:t>
            </a:r>
            <a:endParaRPr>
              <a:solidFill>
                <a:schemeClr val="dk1"/>
              </a:solidFil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22cd05c6356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22cd05c635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Have students share their signs with the class. Allow time for students to both appreciate one another’s work and ask questions about it.</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Either in their journals or through a class discussion, have students respond to these prompts:</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make?</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Was anything particularly challenging?</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what you make compare with what you planned?</a:t>
            </a:r>
            <a:endParaRPr>
              <a:solidFill>
                <a:schemeClr val="dk1"/>
              </a:solidFill>
            </a:endParaRPr>
          </a:p>
          <a:p>
            <a:pPr indent="-298450" lvl="1" marL="914400" rtl="0" algn="l">
              <a:lnSpc>
                <a:spcPct val="130000"/>
              </a:lnSpc>
              <a:spcBef>
                <a:spcPts val="1000"/>
              </a:spcBef>
              <a:spcAft>
                <a:spcPts val="1000"/>
              </a:spcAft>
              <a:buClr>
                <a:schemeClr val="dk1"/>
              </a:buClr>
              <a:buSzPts val="1100"/>
              <a:buChar char="○"/>
            </a:pPr>
            <a:r>
              <a:rPr lang="en-US">
                <a:solidFill>
                  <a:schemeClr val="dk1"/>
                </a:solidFill>
              </a:rPr>
              <a:t>Did you make changes to your sign once you started working on it? If so, why? </a:t>
            </a:r>
            <a:endParaRPr>
              <a:solidFill>
                <a:schemeClr val="dk1"/>
              </a:solidFil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rgbClr val="333333"/>
                </a:solidFill>
              </a:rPr>
              <a:t>In the next activity, students expand their exploration of circuits by integrating vibrating motors into objects made with a set of materials. Distribute the priming document titled </a:t>
            </a:r>
            <a:r>
              <a:rPr b="1" lang="en-US">
                <a:solidFill>
                  <a:srgbClr val="004968"/>
                </a:solidFill>
              </a:rPr>
              <a:t>Activity 8 Primer</a:t>
            </a:r>
            <a:r>
              <a:rPr lang="en-US">
                <a:solidFill>
                  <a:srgbClr val="333333"/>
                </a:solidFill>
              </a:rPr>
              <a:t>, found in the Appendix.</a:t>
            </a:r>
            <a:endParaRPr>
              <a:solidFill>
                <a:schemeClr val="dk1"/>
              </a:solidFill>
            </a:endParaRPr>
          </a:p>
          <a:p>
            <a:pPr indent="0" lvl="0" marL="0" rtl="0" algn="l">
              <a:spcBef>
                <a:spcPts val="1200"/>
              </a:spcBef>
              <a:spcAft>
                <a:spcPts val="0"/>
              </a:spcAft>
              <a:buNone/>
            </a:pPr>
            <a:r>
              <a:t/>
            </a:r>
            <a:endParaRPr>
              <a:solidFill>
                <a:schemeClr val="dk1"/>
              </a:solidFill>
            </a:endParaRPr>
          </a:p>
        </p:txBody>
      </p:sp>
      <p:sp>
        <p:nvSpPr>
          <p:cNvPr id="1136" name="Google Shape;1136;p3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5" name="Google Shape;1145;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US">
                <a:solidFill>
                  <a:schemeClr val="dk1"/>
                </a:solidFill>
              </a:rPr>
              <a:t>Students continue to explore how circuits work by using batteries and motors to create an object that moves or has a moving part. The challenge-level of this activity is rated three out of five stars.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22cd05c6356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3" name="Google Shape;1153;g22cd05c6356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Review the session breakdown.</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what they recall from the last session. Ask them to share what was easy or challenging about making a light-up sign and what they would do differently when making another light-up sign. </a:t>
            </a:r>
            <a:endParaRPr>
              <a:solidFill>
                <a:schemeClr val="dk1"/>
              </a:solidFill>
            </a:endParaRPr>
          </a:p>
          <a:p>
            <a:pPr indent="0" lvl="0" marL="45720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22cd05c635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22cd05c635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0"/>
              </a:spcAft>
              <a:buClr>
                <a:schemeClr val="dk1"/>
              </a:buClr>
              <a:buSzPts val="1100"/>
              <a:buFont typeface="Arial"/>
              <a:buNone/>
            </a:pPr>
            <a:r>
              <a:rPr lang="en-US">
                <a:solidFill>
                  <a:srgbClr val="333333"/>
                </a:solidFill>
              </a:rPr>
              <a:t>Explain to students that in this session they will:</a:t>
            </a:r>
            <a:endParaRPr>
              <a:solidFill>
                <a:srgbClr val="333333"/>
              </a:solidFill>
            </a:endParaRPr>
          </a:p>
          <a:p>
            <a:pPr indent="-298450" lvl="0" marL="457200" rtl="0" algn="l">
              <a:lnSpc>
                <a:spcPct val="150000"/>
              </a:lnSpc>
              <a:spcBef>
                <a:spcPts val="1200"/>
              </a:spcBef>
              <a:spcAft>
                <a:spcPts val="0"/>
              </a:spcAft>
              <a:buClr>
                <a:srgbClr val="333333"/>
              </a:buClr>
              <a:buSzPts val="1100"/>
              <a:buChar char="●"/>
            </a:pPr>
            <a:r>
              <a:rPr lang="en-US">
                <a:solidFill>
                  <a:srgbClr val="333333"/>
                </a:solidFill>
              </a:rPr>
              <a:t>First, figure out how to make a small motor work.</a:t>
            </a:r>
            <a:endParaRPr>
              <a:solidFill>
                <a:srgbClr val="333333"/>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Next, make a </a:t>
            </a:r>
            <a:r>
              <a:rPr i="1" lang="en-US">
                <a:solidFill>
                  <a:srgbClr val="333333"/>
                </a:solidFill>
              </a:rPr>
              <a:t>vibrabot</a:t>
            </a:r>
            <a:r>
              <a:rPr lang="en-US">
                <a:solidFill>
                  <a:srgbClr val="333333"/>
                </a:solidFill>
              </a:rPr>
              <a:t>—an object that moves because of the vibrations made by a motor.</a:t>
            </a:r>
            <a:endParaRPr>
              <a:solidFill>
                <a:srgbClr val="333333"/>
              </a:solidFill>
            </a:endParaRPr>
          </a:p>
          <a:p>
            <a:pPr indent="-298450" lvl="0" marL="457200" rtl="0" algn="l">
              <a:lnSpc>
                <a:spcPct val="150000"/>
              </a:lnSpc>
              <a:spcBef>
                <a:spcPts val="0"/>
              </a:spcBef>
              <a:spcAft>
                <a:spcPts val="0"/>
              </a:spcAft>
              <a:buClr>
                <a:srgbClr val="333333"/>
              </a:buClr>
              <a:buSzPts val="1100"/>
              <a:buChar char="●"/>
            </a:pPr>
            <a:r>
              <a:rPr lang="en-US">
                <a:solidFill>
                  <a:srgbClr val="333333"/>
                </a:solidFill>
              </a:rPr>
              <a:t>Last, make an element with a moving part for their world. </a:t>
            </a:r>
            <a:endParaRPr>
              <a:solidFill>
                <a:schemeClr val="dk1"/>
              </a:solidFil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g22cd05c6356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2" name="Google Shape;1172;g22cd05c635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200"/>
              </a:spcBef>
              <a:spcAft>
                <a:spcPts val="1200"/>
              </a:spcAft>
              <a:buClr>
                <a:schemeClr val="dk1"/>
              </a:buClr>
              <a:buSzPts val="1100"/>
              <a:buFont typeface="Arial"/>
              <a:buNone/>
            </a:pPr>
            <a:r>
              <a:rPr lang="en-US">
                <a:solidFill>
                  <a:srgbClr val="333333"/>
                </a:solidFill>
              </a:rPr>
              <a:t>Show how the clay creation on slide capitalized on the rotating component of the vibration motor for movement. Point out that one wire is secured against the battery by having it embedded in the clay.</a:t>
            </a:r>
            <a:endParaRPr>
              <a:solidFill>
                <a:schemeClr val="dk1"/>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22cd05c6356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22cd05c6356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Distribute journals, and ask students to refer to their brainstorming charts from Activity 1 to find a person, place, or thing that would be fun to try to make vibrate or move.</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Ask students to turn to the next blank page in their journal and sketch their chosen item, noting which part will vibrate or move and where the battery will go. Ask students to include a materials list in their plan.</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Have students share their plan with a partner, using the following questions to guide their conversation:</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What are you making?</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What materials will you need?</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How will your object move? If only part of your object will move, which part?</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Which shape battery will you try? Why?</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Where will the battery be?</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How will you attach the wires to the battery?</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Ask students to share their materials lists with you. Distribute a motor and the desired battery to each student and provide access to the additional materials from the supply table, reminding students to select items based on materials lists. If desired materials are not available, guide them in making alternative choices.</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Give students time to make their plan come to life, creating an object for their world that either vibrates or has a moving part.</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b="1" lang="en-US">
                <a:solidFill>
                  <a:schemeClr val="dk1"/>
                </a:solidFill>
              </a:rPr>
              <a:t>ADJUST AND SCALE</a:t>
            </a:r>
            <a:r>
              <a:rPr lang="en-US">
                <a:solidFill>
                  <a:schemeClr val="dk1"/>
                </a:solidFill>
              </a:rPr>
              <a:t>: Although this session explores vibration motors, any small motor will work. Older students may appreciate the challenge of DC motors, which can move more substantial accessories; however, these motors are heavier, require strong bases, and demand creative thinking when it comes to “hiding” them. Depending on age and ability,  students may enjoy this challenge!</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1100">
                <a:solidFill>
                  <a:schemeClr val="dk1"/>
                </a:solidFill>
              </a:rPr>
              <a:t>Have students reflect on these questions as a group, in pairs, or individually on paper in words or drawings.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22cd05c6356_0_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3" name="Google Shape;1193;g22cd05c6356_0_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000"/>
              </a:spcBef>
              <a:spcAft>
                <a:spcPts val="0"/>
              </a:spcAft>
              <a:buNone/>
            </a:pPr>
            <a:r>
              <a:rPr lang="en-US">
                <a:solidFill>
                  <a:schemeClr val="dk1"/>
                </a:solidFill>
              </a:rPr>
              <a:t>Reconvene the group and invite students to bring their bots, even if they haven’t all finished. Ask students to reflect on the day’s session. Consider discussing or having them write responses to these prompts: </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make?</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How did you make it?</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tools did you use? How did you use them?</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was challenging? What was easy?</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Did anything surprise you?</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will you do next?</a:t>
            </a:r>
            <a:endParaRPr>
              <a:solidFill>
                <a:schemeClr val="dk1"/>
              </a:solidFill>
            </a:endParaRPr>
          </a:p>
          <a:p>
            <a:pPr indent="0" lvl="0" marL="0" rtl="0" algn="l">
              <a:lnSpc>
                <a:spcPct val="100000"/>
              </a:lnSpc>
              <a:spcBef>
                <a:spcPts val="100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g22cd05c6356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rgbClr val="333333"/>
                </a:solidFill>
              </a:rPr>
              <a:t>In the next activity, students explore Tinkercad, a 3D modeling software. Distribute the priming document titled </a:t>
            </a:r>
            <a:r>
              <a:rPr b="1" lang="en-US">
                <a:solidFill>
                  <a:srgbClr val="004968"/>
                </a:solidFill>
              </a:rPr>
              <a:t>Activity 9 Primer</a:t>
            </a:r>
            <a:r>
              <a:rPr lang="en-US">
                <a:solidFill>
                  <a:srgbClr val="333333"/>
                </a:solidFill>
              </a:rPr>
              <a:t>, found in the Appendix.</a:t>
            </a:r>
            <a:endParaRPr>
              <a:solidFill>
                <a:schemeClr val="dk1"/>
              </a:solidFill>
            </a:endParaRPr>
          </a:p>
          <a:p>
            <a:pPr indent="0" lvl="0" marL="0" rtl="0" algn="l">
              <a:lnSpc>
                <a:spcPct val="130000"/>
              </a:lnSpc>
              <a:spcBef>
                <a:spcPts val="1200"/>
              </a:spcBef>
              <a:spcAft>
                <a:spcPts val="0"/>
              </a:spcAft>
              <a:buClr>
                <a:schemeClr val="dk1"/>
              </a:buClr>
              <a:buSzPts val="1100"/>
              <a:buFont typeface="Arial"/>
              <a:buNone/>
            </a:pPr>
            <a:r>
              <a:t/>
            </a:r>
            <a:endParaRPr>
              <a:solidFill>
                <a:schemeClr val="dk1"/>
              </a:solidFill>
            </a:endParaRPr>
          </a:p>
        </p:txBody>
      </p:sp>
      <p:sp>
        <p:nvSpPr>
          <p:cNvPr id="1202" name="Google Shape;1202;g22cd05c6356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8" name="Shape 1208"/>
        <p:cNvGrpSpPr/>
        <p:nvPr/>
      </p:nvGrpSpPr>
      <p:grpSpPr>
        <a:xfrm>
          <a:off x="0" y="0"/>
          <a:ext cx="0" cy="0"/>
          <a:chOff x="0" y="0"/>
          <a:chExt cx="0" cy="0"/>
        </a:xfrm>
      </p:grpSpPr>
      <p:sp>
        <p:nvSpPr>
          <p:cNvPr id="1209" name="Google Shape;1209;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0" name="Google Shape;1210;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Students learn introductory 3D modeling software skills using Tinkercad, a free Web-based program. The challenge level of this activity is rated five out of five stars.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g22cffacd81f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8" name="Google Shape;1218;g22cffacd81f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Review the session breakdown.</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Ask students to recall what they did in the last session. What did they make?</a:t>
            </a:r>
            <a:endParaRPr>
              <a:solidFill>
                <a:schemeClr val="dk1"/>
              </a:solidFill>
            </a:endParaRPr>
          </a:p>
          <a:p>
            <a:pPr indent="0" lvl="0" marL="0" marR="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22cffacd81f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9" name="Google Shape;1229;g22cffacd81f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Explain that today they will learn the basic features of Tinkercad, an online 3D modeling software. Ask:</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Has anyone has used Tinkercad or any other 3D modeling software before?</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lang="en-US">
                <a:solidFill>
                  <a:schemeClr val="dk1"/>
                </a:solidFill>
              </a:rPr>
              <a:t>What do you think the software lets you do? Why would you want to use it</a:t>
            </a:r>
            <a:r>
              <a:rPr lang="en-US" sz="1000">
                <a:solidFill>
                  <a:srgbClr val="004968"/>
                </a:solidFill>
              </a:rPr>
              <a:t>?</a:t>
            </a:r>
            <a:endParaRPr>
              <a:solidFill>
                <a:schemeClr val="dk1"/>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Ex</a:t>
            </a:r>
            <a:r>
              <a:rPr lang="en-US">
                <a:solidFill>
                  <a:srgbClr val="333333"/>
                </a:solidFill>
              </a:rPr>
              <a:t>plain that today, students will:</a:t>
            </a:r>
            <a:endParaRPr>
              <a:solidFill>
                <a:srgbClr val="333333"/>
              </a:solidFill>
            </a:endParaRPr>
          </a:p>
          <a:p>
            <a:pPr indent="-298450" lvl="1" marL="914400" rtl="0" algn="l">
              <a:lnSpc>
                <a:spcPct val="150000"/>
              </a:lnSpc>
              <a:spcBef>
                <a:spcPts val="1200"/>
              </a:spcBef>
              <a:spcAft>
                <a:spcPts val="0"/>
              </a:spcAft>
              <a:buClr>
                <a:srgbClr val="333333"/>
              </a:buClr>
              <a:buSzPts val="1100"/>
              <a:buChar char="○"/>
            </a:pPr>
            <a:r>
              <a:rPr lang="en-US">
                <a:solidFill>
                  <a:srgbClr val="333333"/>
                </a:solidFill>
              </a:rPr>
              <a:t>First, log in to the software.</a:t>
            </a:r>
            <a:endParaRPr>
              <a:solidFill>
                <a:srgbClr val="333333"/>
              </a:solidFill>
            </a:endParaRPr>
          </a:p>
          <a:p>
            <a:pPr indent="-298450" lvl="1" marL="914400" rtl="0" algn="l">
              <a:lnSpc>
                <a:spcPct val="150000"/>
              </a:lnSpc>
              <a:spcBef>
                <a:spcPts val="1000"/>
              </a:spcBef>
              <a:spcAft>
                <a:spcPts val="0"/>
              </a:spcAft>
              <a:buClr>
                <a:srgbClr val="333333"/>
              </a:buClr>
              <a:buSzPts val="1100"/>
              <a:buChar char="○"/>
            </a:pPr>
            <a:r>
              <a:rPr lang="en-US">
                <a:solidFill>
                  <a:srgbClr val="333333"/>
                </a:solidFill>
              </a:rPr>
              <a:t>Next, explore Tinkercad on their own.</a:t>
            </a:r>
            <a:endParaRPr>
              <a:solidFill>
                <a:srgbClr val="333333"/>
              </a:solidFill>
            </a:endParaRPr>
          </a:p>
          <a:p>
            <a:pPr indent="-298450" lvl="1" marL="914400" rtl="0" algn="l">
              <a:lnSpc>
                <a:spcPct val="150000"/>
              </a:lnSpc>
              <a:spcBef>
                <a:spcPts val="1000"/>
              </a:spcBef>
              <a:spcAft>
                <a:spcPts val="0"/>
              </a:spcAft>
              <a:buClr>
                <a:schemeClr val="dk1"/>
              </a:buClr>
              <a:buSzPts val="1100"/>
              <a:buChar char="○"/>
            </a:pPr>
            <a:r>
              <a:rPr lang="en-US">
                <a:solidFill>
                  <a:srgbClr val="333333"/>
                </a:solidFill>
              </a:rPr>
              <a:t>Last, learn four skills to make a 3D shape.</a:t>
            </a:r>
            <a:r>
              <a:rPr lang="en-US" sz="1000">
                <a:solidFill>
                  <a:srgbClr val="004968"/>
                </a:solidFill>
              </a:rPr>
              <a:t>	</a:t>
            </a:r>
            <a:endParaRPr sz="1000">
              <a:solidFill>
                <a:srgbClr val="004968"/>
              </a:solidFill>
            </a:endParaRPr>
          </a:p>
          <a:p>
            <a:pPr indent="-298450" lvl="0" marL="457200" rtl="0" algn="l">
              <a:lnSpc>
                <a:spcPct val="150000"/>
              </a:lnSpc>
              <a:spcBef>
                <a:spcPts val="1000"/>
              </a:spcBef>
              <a:spcAft>
                <a:spcPts val="0"/>
              </a:spcAft>
              <a:buClr>
                <a:schemeClr val="dk1"/>
              </a:buClr>
              <a:buSzPts val="1100"/>
              <a:buAutoNum type="arabicPeriod"/>
            </a:pPr>
            <a:r>
              <a:rPr lang="en-US">
                <a:solidFill>
                  <a:schemeClr val="dk1"/>
                </a:solidFill>
              </a:rPr>
              <a:t>If 3D printing is an option, explain that students can PRINT mini versions of what they build to include in their world.</a:t>
            </a:r>
            <a:endParaRPr>
              <a:solidFill>
                <a:schemeClr val="dk1"/>
              </a:solidFill>
            </a:endParaRPr>
          </a:p>
          <a:p>
            <a:pPr indent="0" lvl="0" marL="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2288a62c781_0_1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7" name="Google Shape;1237;g2288a62c781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Distribute journals and the printed class codes. Encourage students to staple or copy the codes into their journals. After that, tell the students the nicknames you selected for them, and have them write those in their journals as well.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Students will log into </a:t>
            </a:r>
            <a:r>
              <a:rPr lang="en-US" u="sng">
                <a:solidFill>
                  <a:schemeClr val="dk1"/>
                </a:solidFill>
                <a:hlinkClick r:id="rId2">
                  <a:extLst>
                    <a:ext uri="{A12FA001-AC4F-418D-AE19-62706E023703}">
                      <ahyp:hlinkClr val="tx"/>
                    </a:ext>
                  </a:extLst>
                </a:hlinkClick>
              </a:rPr>
              <a:t>www.tinkercad.com</a:t>
            </a:r>
            <a:r>
              <a:rPr lang="en-US">
                <a:solidFill>
                  <a:schemeClr val="dk1"/>
                </a:solidFill>
              </a:rPr>
              <a:t> and select  “Students Join a Class”. After that, they will type in the class code as well as their nickname.</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Once logged in, have them select “Create New Design.”</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Tell students that they can use the login from home too if they work on their model, or a new design, if they have a tablet or computer.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Give students 5–10 minutes to play around with Tinkercad. After that time is up, ask them to push their laptops forward and pause on using the software.  It might be helpful to ask students to close the laptops during discussion to avoid distractions. </a:t>
            </a:r>
            <a:endParaRPr>
              <a:solidFill>
                <a:schemeClr val="dk1"/>
              </a:solidFill>
            </a:endParaRPr>
          </a:p>
          <a:p>
            <a:pPr indent="-298450" lvl="0" marL="457200" rtl="0" algn="l">
              <a:lnSpc>
                <a:spcPct val="130000"/>
              </a:lnSpc>
              <a:spcBef>
                <a:spcPts val="1000"/>
              </a:spcBef>
              <a:spcAft>
                <a:spcPts val="0"/>
              </a:spcAft>
              <a:buClr>
                <a:schemeClr val="dk1"/>
              </a:buClr>
              <a:buSzPts val="1100"/>
              <a:buAutoNum type="arabicPeriod"/>
            </a:pPr>
            <a:r>
              <a:rPr lang="en-US">
                <a:solidFill>
                  <a:schemeClr val="dk1"/>
                </a:solidFill>
              </a:rPr>
              <a:t> Ask:</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did you discover?</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Did anyone make anything? What was it and how did you figure it out?</a:t>
            </a:r>
            <a:endParaRPr>
              <a:solidFill>
                <a:schemeClr val="dk1"/>
              </a:solidFill>
            </a:endParaRPr>
          </a:p>
          <a:p>
            <a:pPr indent="-298450" lvl="1" marL="914400" rtl="0" algn="l">
              <a:lnSpc>
                <a:spcPct val="130000"/>
              </a:lnSpc>
              <a:spcBef>
                <a:spcPts val="1000"/>
              </a:spcBef>
              <a:spcAft>
                <a:spcPts val="0"/>
              </a:spcAft>
              <a:buClr>
                <a:schemeClr val="dk1"/>
              </a:buClr>
              <a:buSzPts val="1100"/>
              <a:buChar char="○"/>
            </a:pPr>
            <a:r>
              <a:rPr lang="en-US">
                <a:solidFill>
                  <a:schemeClr val="dk1"/>
                </a:solidFill>
              </a:rPr>
              <a:t>What else did you notice? </a:t>
            </a:r>
            <a:endParaRPr>
              <a:solidFill>
                <a:schemeClr val="dk1"/>
              </a:solidFill>
            </a:endParaRPr>
          </a:p>
          <a:p>
            <a:pPr indent="-298450" lvl="0" marL="457200" rtl="0" algn="l">
              <a:lnSpc>
                <a:spcPct val="150000"/>
              </a:lnSpc>
              <a:spcBef>
                <a:spcPts val="1200"/>
              </a:spcBef>
              <a:spcAft>
                <a:spcPts val="1200"/>
              </a:spcAft>
              <a:buClr>
                <a:schemeClr val="dk1"/>
              </a:buClr>
              <a:buSzPts val="1100"/>
              <a:buAutoNum type="arabicPeriod"/>
            </a:pPr>
            <a:r>
              <a:rPr lang="en-US">
                <a:solidFill>
                  <a:srgbClr val="333333"/>
                </a:solidFill>
              </a:rPr>
              <a:t>Ask students to click the Tinkercad logo in the top left corner and then click “Create New Design.”</a:t>
            </a:r>
            <a:br>
              <a:rPr lang="en-US">
                <a:solidFill>
                  <a:srgbClr val="333333"/>
                </a:solidFill>
              </a:rPr>
            </a:br>
            <a:r>
              <a:rPr lang="en-US">
                <a:solidFill>
                  <a:srgbClr val="333333"/>
                </a:solidFill>
              </a:rPr>
              <a:t> </a:t>
            </a:r>
            <a:r>
              <a:rPr lang="en-US">
                <a:solidFill>
                  <a:schemeClr val="dk1"/>
                </a:solidFill>
              </a:rPr>
              <a:t>								</a:t>
            </a:r>
            <a:br>
              <a:rPr lang="en-US">
                <a:solidFill>
                  <a:schemeClr val="dk1"/>
                </a:solidFill>
              </a:rPr>
            </a:br>
            <a:r>
              <a:rPr lang="en-US">
                <a:solidFill>
                  <a:srgbClr val="333333"/>
                </a:solidFill>
              </a:rPr>
              <a:t>Tell students that they will now begin learning key tools for creating 3D models on Tinkercad. </a:t>
            </a:r>
            <a:endParaRPr>
              <a:solidFill>
                <a:schemeClr val="dk1"/>
              </a:solidFil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22cffacd81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6" name="Google Shape;1246;g22cffacd81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Show students the bridge foam block.</a:t>
            </a:r>
            <a:endParaRPr sz="1000">
              <a:solidFill>
                <a:srgbClr val="004968"/>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Explain that Tinkercad has many basic shapes, but is missing the bridge shape. Explain that they will learn to create the bridge shape on Tinkercad using some basic shapes and tools.</a:t>
            </a:r>
            <a:endParaRPr sz="1000">
              <a:solidFill>
                <a:srgbClr val="004968"/>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Tell students that once they know how to make the bridge, they will have several of the skills needed to make more complex models.</a:t>
            </a:r>
            <a:endParaRPr>
              <a:solidFill>
                <a:schemeClr val="dk1"/>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Provide an overview of the icons on the left side. </a:t>
            </a:r>
            <a:endParaRPr>
              <a:solidFill>
                <a:srgbClr val="333333"/>
              </a:solidFill>
            </a:endParaRPr>
          </a:p>
          <a:p>
            <a:pPr indent="-298450" lvl="0" marL="457200" rtl="0" algn="l">
              <a:lnSpc>
                <a:spcPct val="150000"/>
              </a:lnSpc>
              <a:spcBef>
                <a:spcPts val="1000"/>
              </a:spcBef>
              <a:spcAft>
                <a:spcPts val="0"/>
              </a:spcAft>
              <a:buClr>
                <a:srgbClr val="333333"/>
              </a:buClr>
              <a:buSzPts val="1100"/>
              <a:buAutoNum type="arabicPeriod"/>
            </a:pPr>
            <a:r>
              <a:rPr lang="en-US">
                <a:solidFill>
                  <a:srgbClr val="333333"/>
                </a:solidFill>
              </a:rPr>
              <a:t>Begin walking students through building the bridge shape. First, they will stretch the Box into a rectangular prism by setting new dimensions. They will then use the Round Roof shape to cut a hole in the prism. Have students follow the steps. </a:t>
            </a:r>
            <a:endParaRPr>
              <a:solidFill>
                <a:srgbClr val="333333"/>
              </a:solidFill>
            </a:endParaRPr>
          </a:p>
          <a:p>
            <a:pPr indent="-298450" lvl="0" marL="914400" rtl="0" algn="l">
              <a:lnSpc>
                <a:spcPct val="150000"/>
              </a:lnSpc>
              <a:spcBef>
                <a:spcPts val="1000"/>
              </a:spcBef>
              <a:spcAft>
                <a:spcPts val="0"/>
              </a:spcAft>
              <a:buClr>
                <a:schemeClr val="dk1"/>
              </a:buClr>
              <a:buSzPts val="1100"/>
              <a:buChar char="●"/>
            </a:pPr>
            <a:r>
              <a:rPr b="1" lang="en-US">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9 Visual Guide, Part 1: Stretching </a:t>
            </a:r>
            <a:r>
              <a:rPr lang="en-US">
                <a:solidFill>
                  <a:srgbClr val="333333"/>
                </a:solidFill>
              </a:rPr>
              <a:t>to guide them.</a:t>
            </a:r>
            <a:endParaRPr>
              <a:solidFill>
                <a:srgbClr val="333333"/>
              </a:solidFill>
            </a:endParaRPr>
          </a:p>
          <a:p>
            <a:pPr indent="0" lvl="0" marL="0" rtl="0" algn="l">
              <a:lnSpc>
                <a:spcPct val="130000"/>
              </a:lnSpc>
              <a:spcBef>
                <a:spcPts val="1200"/>
              </a:spcBef>
              <a:spcAft>
                <a:spcPts val="0"/>
              </a:spcAft>
              <a:buNone/>
            </a:pPr>
            <a:r>
              <a:t/>
            </a:r>
            <a:endParaRPr>
              <a:solidFill>
                <a:schemeClr val="dk1"/>
              </a:solidFil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22cffacd81f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5" name="Google Shape;1265;g22cffacd81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None/>
            </a:pPr>
            <a:r>
              <a:rPr lang="en-US">
                <a:solidFill>
                  <a:schemeClr val="dk1"/>
                </a:solidFill>
              </a:rPr>
              <a:t>Explain that students might need to rotate the shape to look at its different sides as they build. Students can practice rotating by following the steps.</a:t>
            </a:r>
            <a:endParaRPr>
              <a:solidFill>
                <a:schemeClr val="dk1"/>
              </a:solidFill>
            </a:endParaRPr>
          </a:p>
          <a:p>
            <a:pPr indent="-298450" lvl="1" marL="914400" rtl="0" algn="l">
              <a:lnSpc>
                <a:spcPct val="150000"/>
              </a:lnSpc>
              <a:spcBef>
                <a:spcPts val="1000"/>
              </a:spcBef>
              <a:spcAft>
                <a:spcPts val="0"/>
              </a:spcAft>
              <a:buClr>
                <a:schemeClr val="dk1"/>
              </a:buClr>
              <a:buSzPts val="1100"/>
              <a:buChar char="○"/>
            </a:pPr>
            <a:r>
              <a:rPr b="1" lang="en-US">
                <a:solidFill>
                  <a:schemeClr val="dk1"/>
                </a:solidFill>
              </a:rPr>
              <a:t>ADJUST AND SCALE: </a:t>
            </a:r>
            <a:r>
              <a:rPr lang="en-US">
                <a:solidFill>
                  <a:schemeClr val="dk1"/>
                </a:solidFill>
              </a:rPr>
              <a:t>Students who are able to do this work on their own can use the Activity 9 Visual Guide, Part 2: Rotating to guide them.</a:t>
            </a:r>
            <a:endParaRPr>
              <a:solidFill>
                <a:schemeClr val="dk1"/>
              </a:solidFill>
            </a:endParaRPr>
          </a:p>
          <a:p>
            <a:pPr indent="0" lvl="0" marL="457200" rtl="0" algn="l">
              <a:lnSpc>
                <a:spcPct val="130000"/>
              </a:lnSpc>
              <a:spcBef>
                <a:spcPts val="1000"/>
              </a:spcBef>
              <a:spcAft>
                <a:spcPts val="0"/>
              </a:spcAft>
              <a:buNone/>
            </a:pPr>
            <a:r>
              <a:t/>
            </a:r>
            <a:endParaRPr>
              <a:solidFill>
                <a:schemeClr val="dk1"/>
              </a:solidFil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g22cffacd81f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0" name="Google Shape;1280;g22cffacd81f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rgbClr val="333333"/>
                </a:solidFill>
              </a:rPr>
              <a:t>Explain that the next step is to create an arch to make the bridge shape. They will position</a:t>
            </a:r>
            <a:br>
              <a:rPr lang="en-US">
                <a:solidFill>
                  <a:srgbClr val="333333"/>
                </a:solidFill>
              </a:rPr>
            </a:br>
            <a:r>
              <a:rPr lang="en-US">
                <a:solidFill>
                  <a:srgbClr val="333333"/>
                </a:solidFill>
              </a:rPr>
              <a:t>a Round Roof shape through their stretched box and then “group” the shapes, which “cuts a hole.” Students should follow the steps:</a:t>
            </a:r>
            <a:endParaRPr>
              <a:solidFill>
                <a:srgbClr val="333333"/>
              </a:solidFill>
            </a:endParaRPr>
          </a:p>
          <a:p>
            <a:pPr indent="-298450" lvl="0" marL="457200" rtl="0" algn="l">
              <a:lnSpc>
                <a:spcPct val="115000"/>
              </a:lnSpc>
              <a:spcBef>
                <a:spcPts val="1200"/>
              </a:spcBef>
              <a:spcAft>
                <a:spcPts val="0"/>
              </a:spcAft>
              <a:buClr>
                <a:schemeClr val="dk1"/>
              </a:buClr>
              <a:buSzPts val="1100"/>
              <a:buChar char="●"/>
            </a:pPr>
            <a:r>
              <a:rPr b="1" lang="en-US">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9 Visual Guide, Part 3: Creating Holes and Grouping </a:t>
            </a:r>
            <a:r>
              <a:rPr lang="en-US">
                <a:solidFill>
                  <a:srgbClr val="333333"/>
                </a:solidFill>
              </a:rPr>
              <a:t>to guide them.</a:t>
            </a:r>
            <a:endParaRPr sz="1300">
              <a:solidFill>
                <a:schemeClr val="dk1"/>
              </a:solidFill>
              <a:latin typeface="Oswald Light"/>
              <a:ea typeface="Oswald Light"/>
              <a:cs typeface="Oswald Light"/>
              <a:sym typeface="Oswald Light"/>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g22cffacd81f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5" name="Google Shape;1295;g22cffacd81f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a:solidFill>
                  <a:srgbClr val="333333"/>
                </a:solidFill>
              </a:rPr>
              <a:t>Explain that the next step is to create an arch to make the bridge shape. They will position</a:t>
            </a:r>
            <a:br>
              <a:rPr lang="en-US">
                <a:solidFill>
                  <a:srgbClr val="333333"/>
                </a:solidFill>
              </a:rPr>
            </a:br>
            <a:r>
              <a:rPr lang="en-US">
                <a:solidFill>
                  <a:srgbClr val="333333"/>
                </a:solidFill>
              </a:rPr>
              <a:t>a Round Roof shape through their stretched box and then “group” the shapes, which “cuts a hole.” Students should follow the steps:</a:t>
            </a:r>
            <a:endParaRPr>
              <a:solidFill>
                <a:srgbClr val="333333"/>
              </a:solidFill>
            </a:endParaRPr>
          </a:p>
          <a:p>
            <a:pPr indent="-298450" lvl="0" marL="457200" rtl="0" algn="l">
              <a:lnSpc>
                <a:spcPct val="115000"/>
              </a:lnSpc>
              <a:spcBef>
                <a:spcPts val="1200"/>
              </a:spcBef>
              <a:spcAft>
                <a:spcPts val="0"/>
              </a:spcAft>
              <a:buSzPts val="1100"/>
              <a:buChar char="●"/>
            </a:pPr>
            <a:r>
              <a:rPr b="1" lang="en-US">
                <a:solidFill>
                  <a:srgbClr val="333333"/>
                </a:solidFill>
              </a:rPr>
              <a:t>ADJUST AND SCALE: </a:t>
            </a:r>
            <a:r>
              <a:rPr lang="en-US">
                <a:solidFill>
                  <a:srgbClr val="333333"/>
                </a:solidFill>
              </a:rPr>
              <a:t>Students who prefer to do this work on their own can use the </a:t>
            </a:r>
            <a:r>
              <a:rPr b="1" lang="en-US">
                <a:solidFill>
                  <a:srgbClr val="004968"/>
                </a:solidFill>
              </a:rPr>
              <a:t>Activity 9 Visual Guide, Part 3: Creating Holes and Grouping </a:t>
            </a:r>
            <a:r>
              <a:rPr lang="en-US">
                <a:solidFill>
                  <a:srgbClr val="333333"/>
                </a:solidFill>
              </a:rPr>
              <a:t>to guide them.</a:t>
            </a:r>
            <a:endParaRPr>
              <a:solidFill>
                <a:srgbClr val="333333"/>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3236259"/>
            <a:ext cx="9144000" cy="190724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 name="Google Shape;11;p2"/>
          <p:cNvSpPr/>
          <p:nvPr/>
        </p:nvSpPr>
        <p:spPr>
          <a:xfrm>
            <a:off x="0" y="-1"/>
            <a:ext cx="9144000" cy="2900519"/>
          </a:xfrm>
          <a:prstGeom prst="rect">
            <a:avLst/>
          </a:prstGeom>
          <a:solidFill>
            <a:srgbClr val="5FC3E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 name="Google Shape;12;p2"/>
          <p:cNvSpPr txBox="1"/>
          <p:nvPr>
            <p:ph type="ctrTitle"/>
          </p:nvPr>
        </p:nvSpPr>
        <p:spPr>
          <a:xfrm>
            <a:off x="1858703" y="3673929"/>
            <a:ext cx="5361300" cy="674689"/>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3800"/>
              <a:buNone/>
              <a:defRPr sz="3800">
                <a:solidFill>
                  <a:srgbClr val="000000"/>
                </a:solidFill>
                <a:latin typeface="Arial"/>
                <a:ea typeface="Arial"/>
                <a:cs typeface="Arial"/>
                <a:sym typeface="Aria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13" name="Google Shape;13;p2"/>
          <p:cNvSpPr txBox="1"/>
          <p:nvPr>
            <p:ph idx="1" type="subTitle"/>
          </p:nvPr>
        </p:nvSpPr>
        <p:spPr>
          <a:xfrm>
            <a:off x="1858700" y="4414668"/>
            <a:ext cx="5361300" cy="5226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lt1"/>
              </a:buClr>
              <a:buSzPts val="1600"/>
              <a:buNone/>
              <a:defRPr sz="1600">
                <a:solidFill>
                  <a:srgbClr val="000000"/>
                </a:solidFill>
                <a:latin typeface="Arial"/>
                <a:ea typeface="Arial"/>
                <a:cs typeface="Arial"/>
                <a:sym typeface="Aria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14" name="Google Shape;14;p2"/>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2"/>
          <p:cNvSpPr txBox="1"/>
          <p:nvPr/>
        </p:nvSpPr>
        <p:spPr>
          <a:xfrm>
            <a:off x="1099146" y="2900518"/>
            <a:ext cx="8044853" cy="338554"/>
          </a:xfrm>
          <a:prstGeom prst="rect">
            <a:avLst/>
          </a:prstGeom>
          <a:solidFill>
            <a:schemeClr val="accent6"/>
          </a:solid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INVENTING, DESIGNING, AND ENGINEERING FOR ALL STUDENTS</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a:off x="0" y="2900501"/>
            <a:ext cx="274320" cy="338554"/>
          </a:xfrm>
          <a:prstGeom prst="rect">
            <a:avLst/>
          </a:prstGeom>
          <a:solidFill>
            <a:srgbClr val="79C1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 name="Google Shape;17;p2"/>
          <p:cNvSpPr/>
          <p:nvPr/>
        </p:nvSpPr>
        <p:spPr>
          <a:xfrm>
            <a:off x="275253" y="2900501"/>
            <a:ext cx="274320" cy="338554"/>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 name="Google Shape;18;p2"/>
          <p:cNvSpPr/>
          <p:nvPr/>
        </p:nvSpPr>
        <p:spPr>
          <a:xfrm>
            <a:off x="550506" y="2900501"/>
            <a:ext cx="274320" cy="33855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 name="Google Shape;19;p2"/>
          <p:cNvSpPr/>
          <p:nvPr/>
        </p:nvSpPr>
        <p:spPr>
          <a:xfrm>
            <a:off x="7416031" y="253378"/>
            <a:ext cx="1768665" cy="2393759"/>
          </a:xfrm>
          <a:custGeom>
            <a:rect b="b" l="l" r="r" t="t"/>
            <a:pathLst>
              <a:path extrusionOk="0" h="7229" w="5338">
                <a:moveTo>
                  <a:pt x="4312" y="1840"/>
                </a:moveTo>
                <a:lnTo>
                  <a:pt x="4312" y="1840"/>
                </a:lnTo>
                <a:cubicBezTo>
                  <a:pt x="5127" y="815"/>
                  <a:pt x="5127" y="815"/>
                  <a:pt x="5127" y="815"/>
                </a:cubicBezTo>
                <a:cubicBezTo>
                  <a:pt x="4417" y="289"/>
                  <a:pt x="3708" y="0"/>
                  <a:pt x="2813" y="0"/>
                </a:cubicBezTo>
                <a:cubicBezTo>
                  <a:pt x="1656" y="0"/>
                  <a:pt x="526" y="631"/>
                  <a:pt x="526" y="1945"/>
                </a:cubicBezTo>
                <a:cubicBezTo>
                  <a:pt x="526" y="3286"/>
                  <a:pt x="1551" y="3679"/>
                  <a:pt x="2446" y="4021"/>
                </a:cubicBezTo>
                <a:cubicBezTo>
                  <a:pt x="3155" y="4284"/>
                  <a:pt x="3813" y="4520"/>
                  <a:pt x="3813" y="5125"/>
                </a:cubicBezTo>
                <a:cubicBezTo>
                  <a:pt x="3813" y="5729"/>
                  <a:pt x="3260" y="6019"/>
                  <a:pt x="2708" y="6019"/>
                </a:cubicBezTo>
                <a:cubicBezTo>
                  <a:pt x="1972" y="6019"/>
                  <a:pt x="1525" y="5677"/>
                  <a:pt x="946" y="5125"/>
                </a:cubicBezTo>
                <a:cubicBezTo>
                  <a:pt x="0" y="6045"/>
                  <a:pt x="0" y="6045"/>
                  <a:pt x="0" y="6045"/>
                </a:cubicBezTo>
                <a:cubicBezTo>
                  <a:pt x="763" y="6808"/>
                  <a:pt x="1604" y="7228"/>
                  <a:pt x="2682" y="7228"/>
                </a:cubicBezTo>
                <a:cubicBezTo>
                  <a:pt x="3918" y="7228"/>
                  <a:pt x="5337" y="6570"/>
                  <a:pt x="5337" y="5046"/>
                </a:cubicBezTo>
                <a:cubicBezTo>
                  <a:pt x="5337" y="3601"/>
                  <a:pt x="4154" y="3128"/>
                  <a:pt x="3155" y="2786"/>
                </a:cubicBezTo>
                <a:cubicBezTo>
                  <a:pt x="2629" y="2603"/>
                  <a:pt x="1946" y="2444"/>
                  <a:pt x="1946" y="1919"/>
                </a:cubicBezTo>
                <a:cubicBezTo>
                  <a:pt x="1946" y="1446"/>
                  <a:pt x="2393" y="1209"/>
                  <a:pt x="2866" y="1209"/>
                </a:cubicBezTo>
                <a:cubicBezTo>
                  <a:pt x="3418" y="1209"/>
                  <a:pt x="3918" y="1524"/>
                  <a:pt x="4312" y="1840"/>
                </a:cubicBezTo>
              </a:path>
            </a:pathLst>
          </a:custGeom>
          <a:solidFill>
            <a:srgbClr val="0049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4960931" y="288430"/>
            <a:ext cx="2195131" cy="2316353"/>
          </a:xfrm>
          <a:custGeom>
            <a:rect b="b" l="l" r="r" t="t"/>
            <a:pathLst>
              <a:path extrusionOk="0" h="6992" w="6627">
                <a:moveTo>
                  <a:pt x="3997" y="0"/>
                </a:moveTo>
                <a:lnTo>
                  <a:pt x="2840" y="0"/>
                </a:lnTo>
                <a:lnTo>
                  <a:pt x="0" y="6991"/>
                </a:lnTo>
                <a:lnTo>
                  <a:pt x="1578" y="6991"/>
                </a:lnTo>
                <a:lnTo>
                  <a:pt x="2051" y="5703"/>
                </a:lnTo>
                <a:lnTo>
                  <a:pt x="4549" y="5703"/>
                </a:lnTo>
                <a:lnTo>
                  <a:pt x="4995" y="6991"/>
                </a:lnTo>
                <a:lnTo>
                  <a:pt x="6626" y="6991"/>
                </a:lnTo>
                <a:lnTo>
                  <a:pt x="3997" y="0"/>
                </a:lnTo>
                <a:close/>
                <a:moveTo>
                  <a:pt x="2471" y="4521"/>
                </a:moveTo>
                <a:lnTo>
                  <a:pt x="3313" y="2182"/>
                </a:lnTo>
                <a:lnTo>
                  <a:pt x="3340" y="2182"/>
                </a:lnTo>
                <a:lnTo>
                  <a:pt x="4128" y="4521"/>
                </a:lnTo>
                <a:lnTo>
                  <a:pt x="2471" y="4521"/>
                </a:lnTo>
                <a:close/>
              </a:path>
            </a:pathLst>
          </a:custGeom>
          <a:solidFill>
            <a:srgbClr val="0049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3158674" y="288430"/>
            <a:ext cx="1489710" cy="2316353"/>
          </a:xfrm>
          <a:custGeom>
            <a:rect b="b" l="l" r="r" t="t"/>
            <a:pathLst>
              <a:path extrusionOk="0" h="6992" w="4496">
                <a:moveTo>
                  <a:pt x="4495" y="6991"/>
                </a:moveTo>
                <a:lnTo>
                  <a:pt x="4495" y="5782"/>
                </a:lnTo>
                <a:lnTo>
                  <a:pt x="1420" y="5782"/>
                </a:lnTo>
                <a:lnTo>
                  <a:pt x="1420" y="3995"/>
                </a:lnTo>
                <a:lnTo>
                  <a:pt x="4495" y="3995"/>
                </a:lnTo>
                <a:lnTo>
                  <a:pt x="4495" y="2786"/>
                </a:lnTo>
                <a:lnTo>
                  <a:pt x="1420" y="2786"/>
                </a:lnTo>
                <a:lnTo>
                  <a:pt x="1420" y="1209"/>
                </a:lnTo>
                <a:lnTo>
                  <a:pt x="4495" y="1209"/>
                </a:lnTo>
                <a:lnTo>
                  <a:pt x="4495" y="0"/>
                </a:lnTo>
                <a:lnTo>
                  <a:pt x="0" y="0"/>
                </a:lnTo>
                <a:lnTo>
                  <a:pt x="0" y="6991"/>
                </a:lnTo>
                <a:lnTo>
                  <a:pt x="4495" y="6991"/>
                </a:lnTo>
              </a:path>
            </a:pathLst>
          </a:custGeom>
          <a:solidFill>
            <a:srgbClr val="0049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789744" y="288430"/>
            <a:ext cx="1951228" cy="2316353"/>
          </a:xfrm>
          <a:custGeom>
            <a:rect b="b" l="l" r="r" t="t"/>
            <a:pathLst>
              <a:path extrusionOk="0" h="6992" w="5890">
                <a:moveTo>
                  <a:pt x="2051" y="0"/>
                </a:moveTo>
                <a:lnTo>
                  <a:pt x="2051" y="0"/>
                </a:lnTo>
                <a:cubicBezTo>
                  <a:pt x="0" y="0"/>
                  <a:pt x="0" y="0"/>
                  <a:pt x="0" y="0"/>
                </a:cubicBezTo>
                <a:cubicBezTo>
                  <a:pt x="0" y="6991"/>
                  <a:pt x="0" y="6991"/>
                  <a:pt x="0" y="6991"/>
                </a:cubicBezTo>
                <a:cubicBezTo>
                  <a:pt x="1946" y="6991"/>
                  <a:pt x="1946" y="6991"/>
                  <a:pt x="1946" y="6991"/>
                </a:cubicBezTo>
                <a:cubicBezTo>
                  <a:pt x="3865" y="6991"/>
                  <a:pt x="5889" y="6072"/>
                  <a:pt x="5889" y="3470"/>
                </a:cubicBezTo>
                <a:cubicBezTo>
                  <a:pt x="5889" y="946"/>
                  <a:pt x="3865" y="0"/>
                  <a:pt x="2051" y="0"/>
                </a:cubicBezTo>
                <a:close/>
                <a:moveTo>
                  <a:pt x="1604" y="5782"/>
                </a:moveTo>
                <a:lnTo>
                  <a:pt x="1604" y="5782"/>
                </a:lnTo>
                <a:cubicBezTo>
                  <a:pt x="1446" y="5782"/>
                  <a:pt x="1446" y="5782"/>
                  <a:pt x="1446" y="5782"/>
                </a:cubicBezTo>
                <a:cubicBezTo>
                  <a:pt x="1446" y="1209"/>
                  <a:pt x="1446" y="1209"/>
                  <a:pt x="1446" y="1209"/>
                </a:cubicBezTo>
                <a:cubicBezTo>
                  <a:pt x="1867" y="1209"/>
                  <a:pt x="1867" y="1209"/>
                  <a:pt x="1867" y="1209"/>
                </a:cubicBezTo>
                <a:cubicBezTo>
                  <a:pt x="3444" y="1209"/>
                  <a:pt x="4365" y="2024"/>
                  <a:pt x="4365" y="3574"/>
                </a:cubicBezTo>
                <a:cubicBezTo>
                  <a:pt x="4365" y="5204"/>
                  <a:pt x="3234" y="5782"/>
                  <a:pt x="1604" y="5782"/>
                </a:cubicBezTo>
                <a:close/>
              </a:path>
            </a:pathLst>
          </a:custGeom>
          <a:solidFill>
            <a:srgbClr val="0049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89477" y="332245"/>
            <a:ext cx="470281" cy="2272538"/>
          </a:xfrm>
          <a:custGeom>
            <a:rect b="b" l="l" r="r" t="t"/>
            <a:pathLst>
              <a:path extrusionOk="0" h="6861" w="1420">
                <a:moveTo>
                  <a:pt x="1419" y="0"/>
                </a:moveTo>
                <a:lnTo>
                  <a:pt x="0" y="0"/>
                </a:lnTo>
                <a:lnTo>
                  <a:pt x="0" y="6860"/>
                </a:lnTo>
                <a:lnTo>
                  <a:pt x="1419" y="6860"/>
                </a:lnTo>
                <a:lnTo>
                  <a:pt x="1419" y="0"/>
                </a:lnTo>
              </a:path>
            </a:pathLst>
          </a:custGeom>
          <a:solidFill>
            <a:srgbClr val="0049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824826" y="2900501"/>
            <a:ext cx="274320" cy="33855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2">
    <p:bg>
      <p:bgPr>
        <a:solidFill>
          <a:schemeClr val="accent3"/>
        </a:solidFill>
      </p:bgPr>
    </p:bg>
    <p:spTree>
      <p:nvGrpSpPr>
        <p:cNvPr id="77" name="Shape 77"/>
        <p:cNvGrpSpPr/>
        <p:nvPr/>
      </p:nvGrpSpPr>
      <p:grpSpPr>
        <a:xfrm>
          <a:off x="0" y="0"/>
          <a:ext cx="0" cy="0"/>
          <a:chOff x="0" y="0"/>
          <a:chExt cx="0" cy="0"/>
        </a:xfrm>
      </p:grpSpPr>
      <p:sp>
        <p:nvSpPr>
          <p:cNvPr id="78" name="Google Shape;78;p11"/>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11"/>
          <p:cNvSpPr/>
          <p:nvPr/>
        </p:nvSpPr>
        <p:spPr>
          <a:xfrm>
            <a:off x="1356930" y="791849"/>
            <a:ext cx="6430140" cy="3559803"/>
          </a:xfrm>
          <a:prstGeom prst="rect">
            <a:avLst/>
          </a:prstGeom>
          <a:noFill/>
          <a:ln cap="flat" cmpd="sng" w="381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0" name="Google Shape;80;p11"/>
          <p:cNvSpPr/>
          <p:nvPr/>
        </p:nvSpPr>
        <p:spPr>
          <a:xfrm>
            <a:off x="1479177" y="906760"/>
            <a:ext cx="6185647" cy="3329981"/>
          </a:xfrm>
          <a:prstGeom prst="rect">
            <a:avLst/>
          </a:prstGeom>
          <a:noFill/>
          <a:ln cap="flat" cmpd="sng" w="127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1" name="Google Shape;81;p11"/>
          <p:cNvSpPr/>
          <p:nvPr/>
        </p:nvSpPr>
        <p:spPr>
          <a:xfrm>
            <a:off x="3977640" y="1325432"/>
            <a:ext cx="1188720" cy="1188720"/>
          </a:xfrm>
          <a:prstGeom prst="ellipse">
            <a:avLst/>
          </a:prstGeom>
          <a:noFill/>
          <a:ln cap="flat" cmpd="sng" w="381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2" name="Google Shape;82;p11"/>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dk2"/>
              </a:buClr>
              <a:buSzPts val="3200"/>
              <a:buNone/>
              <a:defRPr b="1" i="0" sz="2800">
                <a:solidFill>
                  <a:srgbClr val="191919"/>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83" name="Google Shape;83;p11"/>
          <p:cNvSpPr txBox="1"/>
          <p:nvPr>
            <p:ph idx="12" type="sldNum"/>
          </p:nvPr>
        </p:nvSpPr>
        <p:spPr>
          <a:xfrm>
            <a:off x="8581292" y="4596420"/>
            <a:ext cx="358142"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3">
    <p:bg>
      <p:bgPr>
        <a:solidFill>
          <a:schemeClr val="accent5"/>
        </a:solidFill>
      </p:bgPr>
    </p:bg>
    <p:spTree>
      <p:nvGrpSpPr>
        <p:cNvPr id="84" name="Shape 84"/>
        <p:cNvGrpSpPr/>
        <p:nvPr/>
      </p:nvGrpSpPr>
      <p:grpSpPr>
        <a:xfrm>
          <a:off x="0" y="0"/>
          <a:ext cx="0" cy="0"/>
          <a:chOff x="0" y="0"/>
          <a:chExt cx="0" cy="0"/>
        </a:xfrm>
      </p:grpSpPr>
      <p:sp>
        <p:nvSpPr>
          <p:cNvPr id="85" name="Google Shape;85;p12"/>
          <p:cNvSpPr/>
          <p:nvPr/>
        </p:nvSpPr>
        <p:spPr>
          <a:xfrm>
            <a:off x="411132" y="2683881"/>
            <a:ext cx="240428" cy="240428"/>
          </a:xfrm>
          <a:custGeom>
            <a:rect b="b" l="l" r="r" t="t"/>
            <a:pathLst>
              <a:path extrusionOk="0" h="9000" w="9002">
                <a:moveTo>
                  <a:pt x="8407" y="2250"/>
                </a:moveTo>
                <a:lnTo>
                  <a:pt x="8407" y="2250"/>
                </a:lnTo>
                <a:cubicBezTo>
                  <a:pt x="8782" y="2937"/>
                  <a:pt x="9001" y="3687"/>
                  <a:pt x="9001" y="4500"/>
                </a:cubicBezTo>
                <a:cubicBezTo>
                  <a:pt x="9001" y="5311"/>
                  <a:pt x="8782" y="6061"/>
                  <a:pt x="8407" y="6749"/>
                </a:cubicBezTo>
                <a:cubicBezTo>
                  <a:pt x="8001" y="7436"/>
                  <a:pt x="7438" y="7999"/>
                  <a:pt x="6751" y="8374"/>
                </a:cubicBezTo>
                <a:cubicBezTo>
                  <a:pt x="6063" y="8780"/>
                  <a:pt x="5313" y="8999"/>
                  <a:pt x="4501" y="8999"/>
                </a:cubicBezTo>
                <a:cubicBezTo>
                  <a:pt x="3688" y="8999"/>
                  <a:pt x="2938" y="8780"/>
                  <a:pt x="2251" y="8374"/>
                </a:cubicBezTo>
                <a:cubicBezTo>
                  <a:pt x="1563" y="7999"/>
                  <a:pt x="1001" y="7436"/>
                  <a:pt x="626" y="6749"/>
                </a:cubicBezTo>
                <a:cubicBezTo>
                  <a:pt x="219" y="6061"/>
                  <a:pt x="0" y="5311"/>
                  <a:pt x="0" y="4500"/>
                </a:cubicBezTo>
                <a:cubicBezTo>
                  <a:pt x="0" y="3687"/>
                  <a:pt x="219" y="2937"/>
                  <a:pt x="626" y="2250"/>
                </a:cubicBezTo>
                <a:cubicBezTo>
                  <a:pt x="1001" y="1562"/>
                  <a:pt x="1563" y="1000"/>
                  <a:pt x="2251" y="593"/>
                </a:cubicBezTo>
                <a:cubicBezTo>
                  <a:pt x="2938" y="187"/>
                  <a:pt x="3688" y="0"/>
                  <a:pt x="4501" y="0"/>
                </a:cubicBezTo>
                <a:cubicBezTo>
                  <a:pt x="5313" y="0"/>
                  <a:pt x="6063" y="187"/>
                  <a:pt x="6751" y="593"/>
                </a:cubicBezTo>
                <a:cubicBezTo>
                  <a:pt x="7438" y="1000"/>
                  <a:pt x="8001" y="1562"/>
                  <a:pt x="8407" y="2250"/>
                </a:cubicBezTo>
                <a:close/>
                <a:moveTo>
                  <a:pt x="7251" y="6092"/>
                </a:moveTo>
                <a:lnTo>
                  <a:pt x="7251" y="6092"/>
                </a:lnTo>
                <a:cubicBezTo>
                  <a:pt x="7532" y="5592"/>
                  <a:pt x="7688" y="5061"/>
                  <a:pt x="7688" y="4500"/>
                </a:cubicBezTo>
                <a:cubicBezTo>
                  <a:pt x="7688" y="3906"/>
                  <a:pt x="7532" y="3375"/>
                  <a:pt x="7251" y="2906"/>
                </a:cubicBezTo>
                <a:cubicBezTo>
                  <a:pt x="6969" y="2406"/>
                  <a:pt x="6594" y="2031"/>
                  <a:pt x="6094" y="1750"/>
                </a:cubicBezTo>
                <a:cubicBezTo>
                  <a:pt x="5626" y="1468"/>
                  <a:pt x="5094" y="1312"/>
                  <a:pt x="4501" y="1312"/>
                </a:cubicBezTo>
                <a:cubicBezTo>
                  <a:pt x="3938" y="1312"/>
                  <a:pt x="3407" y="1468"/>
                  <a:pt x="2907" y="1750"/>
                </a:cubicBezTo>
                <a:cubicBezTo>
                  <a:pt x="2407" y="2031"/>
                  <a:pt x="2032" y="2406"/>
                  <a:pt x="1751" y="2906"/>
                </a:cubicBezTo>
                <a:cubicBezTo>
                  <a:pt x="1469" y="3375"/>
                  <a:pt x="1313" y="3906"/>
                  <a:pt x="1313" y="4500"/>
                </a:cubicBezTo>
                <a:cubicBezTo>
                  <a:pt x="1313" y="5061"/>
                  <a:pt x="1469" y="5592"/>
                  <a:pt x="1751" y="6092"/>
                </a:cubicBezTo>
                <a:cubicBezTo>
                  <a:pt x="2032" y="6592"/>
                  <a:pt x="2407" y="6967"/>
                  <a:pt x="2907" y="7249"/>
                </a:cubicBezTo>
                <a:cubicBezTo>
                  <a:pt x="3407" y="7530"/>
                  <a:pt x="3938" y="7686"/>
                  <a:pt x="4501" y="7686"/>
                </a:cubicBezTo>
                <a:cubicBezTo>
                  <a:pt x="5094" y="7686"/>
                  <a:pt x="5626" y="7530"/>
                  <a:pt x="6094" y="7249"/>
                </a:cubicBezTo>
                <a:cubicBezTo>
                  <a:pt x="6594" y="6967"/>
                  <a:pt x="6969" y="6592"/>
                  <a:pt x="7251" y="6092"/>
                </a:cubicBezTo>
                <a:close/>
                <a:moveTo>
                  <a:pt x="5251" y="2437"/>
                </a:moveTo>
                <a:lnTo>
                  <a:pt x="5251" y="2437"/>
                </a:lnTo>
                <a:cubicBezTo>
                  <a:pt x="5251" y="5061"/>
                  <a:pt x="5251" y="5061"/>
                  <a:pt x="5251" y="5061"/>
                </a:cubicBezTo>
                <a:cubicBezTo>
                  <a:pt x="5251" y="5124"/>
                  <a:pt x="5219" y="5155"/>
                  <a:pt x="5188" y="5186"/>
                </a:cubicBezTo>
                <a:cubicBezTo>
                  <a:pt x="5157" y="5217"/>
                  <a:pt x="5125" y="5249"/>
                  <a:pt x="5063" y="5249"/>
                </a:cubicBezTo>
                <a:cubicBezTo>
                  <a:pt x="3188" y="5249"/>
                  <a:pt x="3188" y="5249"/>
                  <a:pt x="3188" y="5249"/>
                </a:cubicBezTo>
                <a:cubicBezTo>
                  <a:pt x="3126" y="5249"/>
                  <a:pt x="3094" y="5217"/>
                  <a:pt x="3063" y="5186"/>
                </a:cubicBezTo>
                <a:cubicBezTo>
                  <a:pt x="3032" y="5155"/>
                  <a:pt x="3001" y="5124"/>
                  <a:pt x="3001" y="5061"/>
                </a:cubicBezTo>
                <a:cubicBezTo>
                  <a:pt x="3001" y="4686"/>
                  <a:pt x="3001" y="4686"/>
                  <a:pt x="3001" y="4686"/>
                </a:cubicBezTo>
                <a:cubicBezTo>
                  <a:pt x="3001" y="4625"/>
                  <a:pt x="3032" y="4593"/>
                  <a:pt x="3063" y="4562"/>
                </a:cubicBezTo>
                <a:cubicBezTo>
                  <a:pt x="3094" y="4500"/>
                  <a:pt x="3126" y="4500"/>
                  <a:pt x="3188" y="4500"/>
                </a:cubicBezTo>
                <a:cubicBezTo>
                  <a:pt x="4501" y="4500"/>
                  <a:pt x="4501" y="4500"/>
                  <a:pt x="4501" y="4500"/>
                </a:cubicBezTo>
                <a:cubicBezTo>
                  <a:pt x="4501" y="2437"/>
                  <a:pt x="4501" y="2437"/>
                  <a:pt x="4501" y="2437"/>
                </a:cubicBezTo>
                <a:cubicBezTo>
                  <a:pt x="4501" y="2375"/>
                  <a:pt x="4532" y="2343"/>
                  <a:pt x="4563" y="2312"/>
                </a:cubicBezTo>
                <a:cubicBezTo>
                  <a:pt x="4594" y="2281"/>
                  <a:pt x="4626" y="2250"/>
                  <a:pt x="4688" y="2250"/>
                </a:cubicBezTo>
                <a:cubicBezTo>
                  <a:pt x="5063" y="2250"/>
                  <a:pt x="5063" y="2250"/>
                  <a:pt x="5063" y="2250"/>
                </a:cubicBezTo>
                <a:cubicBezTo>
                  <a:pt x="5125" y="2250"/>
                  <a:pt x="5157" y="2281"/>
                  <a:pt x="5188" y="2312"/>
                </a:cubicBezTo>
                <a:cubicBezTo>
                  <a:pt x="5219" y="2343"/>
                  <a:pt x="5251" y="2375"/>
                  <a:pt x="5251" y="243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86" name="Google Shape;86;p12"/>
          <p:cNvCxnSpPr/>
          <p:nvPr/>
        </p:nvCxnSpPr>
        <p:spPr>
          <a:xfrm>
            <a:off x="430900" y="3016580"/>
            <a:ext cx="3692198" cy="0"/>
          </a:xfrm>
          <a:prstGeom prst="straightConnector1">
            <a:avLst/>
          </a:prstGeom>
          <a:noFill/>
          <a:ln cap="flat" cmpd="sng" w="12700">
            <a:solidFill>
              <a:schemeClr val="accent3"/>
            </a:solidFill>
            <a:prstDash val="dash"/>
            <a:round/>
            <a:headEnd len="sm" w="sm" type="none"/>
            <a:tailEnd len="sm" w="sm" type="none"/>
          </a:ln>
        </p:spPr>
      </p:cxnSp>
      <p:sp>
        <p:nvSpPr>
          <p:cNvPr id="87" name="Google Shape;87;p12"/>
          <p:cNvSpPr/>
          <p:nvPr/>
        </p:nvSpPr>
        <p:spPr>
          <a:xfrm>
            <a:off x="0" y="1202288"/>
            <a:ext cx="9144000" cy="2733724"/>
          </a:xfrm>
          <a:prstGeom prst="rect">
            <a:avLst/>
          </a:prstGeom>
          <a:solidFill>
            <a:srgbClr val="71013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8" name="Google Shape;88;p12"/>
          <p:cNvSpPr txBox="1"/>
          <p:nvPr>
            <p:ph idx="1" type="body"/>
          </p:nvPr>
        </p:nvSpPr>
        <p:spPr>
          <a:xfrm>
            <a:off x="827937" y="2513323"/>
            <a:ext cx="3584043" cy="10248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500"/>
              <a:buFont typeface="Arial"/>
              <a:buNone/>
              <a:defRPr sz="30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89" name="Google Shape;89;p12"/>
          <p:cNvSpPr/>
          <p:nvPr/>
        </p:nvSpPr>
        <p:spPr>
          <a:xfrm>
            <a:off x="800099" y="1207008"/>
            <a:ext cx="3611881" cy="899698"/>
          </a:xfrm>
          <a:prstGeom prst="flowChartOffpageConnector">
            <a:avLst/>
          </a:prstGeom>
          <a:solidFill>
            <a:srgbClr val="4F012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0" name="Google Shape;90;p12"/>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lvl1pPr lvl="0" algn="ctr">
              <a:lnSpc>
                <a:spcPct val="100000"/>
              </a:lnSpc>
              <a:spcBef>
                <a:spcPts val="0"/>
              </a:spcBef>
              <a:spcAft>
                <a:spcPts val="0"/>
              </a:spcAft>
              <a:buClr>
                <a:schemeClr val="dk2"/>
              </a:buClr>
              <a:buSzPts val="3200"/>
              <a:buNone/>
              <a:defRPr b="1" i="0" sz="3000" cap="none">
                <a:solidFill>
                  <a:schemeClr val="dk1"/>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91" name="Google Shape;91;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2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6">
    <p:bg>
      <p:bgPr>
        <a:solidFill>
          <a:schemeClr val="accent5"/>
        </a:solidFill>
      </p:bgPr>
    </p:bg>
    <p:spTree>
      <p:nvGrpSpPr>
        <p:cNvPr id="92" name="Shape 92"/>
        <p:cNvGrpSpPr/>
        <p:nvPr/>
      </p:nvGrpSpPr>
      <p:grpSpPr>
        <a:xfrm>
          <a:off x="0" y="0"/>
          <a:ext cx="0" cy="0"/>
          <a:chOff x="0" y="0"/>
          <a:chExt cx="0" cy="0"/>
        </a:xfrm>
      </p:grpSpPr>
      <p:sp>
        <p:nvSpPr>
          <p:cNvPr id="93" name="Google Shape;93;p1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3"/>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95" name="Google Shape;95;p13"/>
          <p:cNvSpPr txBox="1"/>
          <p:nvPr>
            <p:ph idx="1" type="body"/>
          </p:nvPr>
        </p:nvSpPr>
        <p:spPr>
          <a:xfrm>
            <a:off x="819150" y="1609472"/>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96" name="Google Shape;96;p13"/>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97" name="Google Shape;97;p13"/>
          <p:cNvCxnSpPr/>
          <p:nvPr/>
        </p:nvCxnSpPr>
        <p:spPr>
          <a:xfrm flipH="1" rot="10800000">
            <a:off x="819150" y="1091200"/>
            <a:ext cx="7505700" cy="36872"/>
          </a:xfrm>
          <a:prstGeom prst="straightConnector1">
            <a:avLst/>
          </a:prstGeom>
          <a:noFill/>
          <a:ln cap="flat" cmpd="sng" w="38100">
            <a:solidFill>
              <a:schemeClr val="accent5"/>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7">
    <p:bg>
      <p:bgPr>
        <a:solidFill>
          <a:schemeClr val="accent5"/>
        </a:solidFill>
      </p:bgPr>
    </p:bg>
    <p:spTree>
      <p:nvGrpSpPr>
        <p:cNvPr id="98" name="Shape 98"/>
        <p:cNvGrpSpPr/>
        <p:nvPr/>
      </p:nvGrpSpPr>
      <p:grpSpPr>
        <a:xfrm>
          <a:off x="0" y="0"/>
          <a:ext cx="0" cy="0"/>
          <a:chOff x="0" y="0"/>
          <a:chExt cx="0" cy="0"/>
        </a:xfrm>
      </p:grpSpPr>
      <p:sp>
        <p:nvSpPr>
          <p:cNvPr id="99" name="Google Shape;99;p1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4"/>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01" name="Google Shape;101;p14"/>
          <p:cNvSpPr txBox="1"/>
          <p:nvPr>
            <p:ph idx="1" type="body"/>
          </p:nvPr>
        </p:nvSpPr>
        <p:spPr>
          <a:xfrm>
            <a:off x="819150" y="1936343"/>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02" name="Google Shape;102;p14"/>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03" name="Google Shape;103;p14"/>
          <p:cNvCxnSpPr/>
          <p:nvPr/>
        </p:nvCxnSpPr>
        <p:spPr>
          <a:xfrm flipH="1" rot="10800000">
            <a:off x="819150" y="1422171"/>
            <a:ext cx="7505700" cy="36872"/>
          </a:xfrm>
          <a:prstGeom prst="straightConnector1">
            <a:avLst/>
          </a:prstGeom>
          <a:noFill/>
          <a:ln cap="flat" cmpd="sng" w="38100">
            <a:solidFill>
              <a:schemeClr val="accent5"/>
            </a:solidFill>
            <a:prstDash val="solid"/>
            <a:round/>
            <a:headEnd len="sm" w="sm" type="none"/>
            <a:tailEnd len="sm" w="sm" type="none"/>
          </a:ln>
        </p:spPr>
      </p:cxnSp>
      <p:sp>
        <p:nvSpPr>
          <p:cNvPr id="104" name="Google Shape;104;p14"/>
          <p:cNvSpPr/>
          <p:nvPr/>
        </p:nvSpPr>
        <p:spPr>
          <a:xfrm rot="10800000">
            <a:off x="819150" y="206249"/>
            <a:ext cx="3200400" cy="541895"/>
          </a:xfrm>
          <a:prstGeom prst="round2SameRect">
            <a:avLst>
              <a:gd fmla="val 16667" name="adj1"/>
              <a:gd fmla="val 0" name="adj2"/>
            </a:avLst>
          </a:prstGeom>
          <a:solidFill>
            <a:srgbClr val="71013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4">
    <p:bg>
      <p:bgPr>
        <a:solidFill>
          <a:schemeClr val="accent2"/>
        </a:solidFill>
      </p:bgPr>
    </p:bg>
    <p:spTree>
      <p:nvGrpSpPr>
        <p:cNvPr id="105" name="Shape 105"/>
        <p:cNvGrpSpPr/>
        <p:nvPr/>
      </p:nvGrpSpPr>
      <p:grpSpPr>
        <a:xfrm>
          <a:off x="0" y="0"/>
          <a:ext cx="0" cy="0"/>
          <a:chOff x="0" y="0"/>
          <a:chExt cx="0" cy="0"/>
        </a:xfrm>
      </p:grpSpPr>
      <p:sp>
        <p:nvSpPr>
          <p:cNvPr id="106" name="Google Shape;106;p15"/>
          <p:cNvSpPr/>
          <p:nvPr/>
        </p:nvSpPr>
        <p:spPr>
          <a:xfrm>
            <a:off x="411132" y="2683881"/>
            <a:ext cx="240428" cy="240428"/>
          </a:xfrm>
          <a:custGeom>
            <a:rect b="b" l="l" r="r" t="t"/>
            <a:pathLst>
              <a:path extrusionOk="0" h="9000" w="9002">
                <a:moveTo>
                  <a:pt x="8407" y="2250"/>
                </a:moveTo>
                <a:lnTo>
                  <a:pt x="8407" y="2250"/>
                </a:lnTo>
                <a:cubicBezTo>
                  <a:pt x="8782" y="2937"/>
                  <a:pt x="9001" y="3687"/>
                  <a:pt x="9001" y="4500"/>
                </a:cubicBezTo>
                <a:cubicBezTo>
                  <a:pt x="9001" y="5311"/>
                  <a:pt x="8782" y="6061"/>
                  <a:pt x="8407" y="6749"/>
                </a:cubicBezTo>
                <a:cubicBezTo>
                  <a:pt x="8001" y="7436"/>
                  <a:pt x="7438" y="7999"/>
                  <a:pt x="6751" y="8374"/>
                </a:cubicBezTo>
                <a:cubicBezTo>
                  <a:pt x="6063" y="8780"/>
                  <a:pt x="5313" y="8999"/>
                  <a:pt x="4501" y="8999"/>
                </a:cubicBezTo>
                <a:cubicBezTo>
                  <a:pt x="3688" y="8999"/>
                  <a:pt x="2938" y="8780"/>
                  <a:pt x="2251" y="8374"/>
                </a:cubicBezTo>
                <a:cubicBezTo>
                  <a:pt x="1563" y="7999"/>
                  <a:pt x="1001" y="7436"/>
                  <a:pt x="626" y="6749"/>
                </a:cubicBezTo>
                <a:cubicBezTo>
                  <a:pt x="219" y="6061"/>
                  <a:pt x="0" y="5311"/>
                  <a:pt x="0" y="4500"/>
                </a:cubicBezTo>
                <a:cubicBezTo>
                  <a:pt x="0" y="3687"/>
                  <a:pt x="219" y="2937"/>
                  <a:pt x="626" y="2250"/>
                </a:cubicBezTo>
                <a:cubicBezTo>
                  <a:pt x="1001" y="1562"/>
                  <a:pt x="1563" y="1000"/>
                  <a:pt x="2251" y="593"/>
                </a:cubicBezTo>
                <a:cubicBezTo>
                  <a:pt x="2938" y="187"/>
                  <a:pt x="3688" y="0"/>
                  <a:pt x="4501" y="0"/>
                </a:cubicBezTo>
                <a:cubicBezTo>
                  <a:pt x="5313" y="0"/>
                  <a:pt x="6063" y="187"/>
                  <a:pt x="6751" y="593"/>
                </a:cubicBezTo>
                <a:cubicBezTo>
                  <a:pt x="7438" y="1000"/>
                  <a:pt x="8001" y="1562"/>
                  <a:pt x="8407" y="2250"/>
                </a:cubicBezTo>
                <a:close/>
                <a:moveTo>
                  <a:pt x="7251" y="6092"/>
                </a:moveTo>
                <a:lnTo>
                  <a:pt x="7251" y="6092"/>
                </a:lnTo>
                <a:cubicBezTo>
                  <a:pt x="7532" y="5592"/>
                  <a:pt x="7688" y="5061"/>
                  <a:pt x="7688" y="4500"/>
                </a:cubicBezTo>
                <a:cubicBezTo>
                  <a:pt x="7688" y="3906"/>
                  <a:pt x="7532" y="3375"/>
                  <a:pt x="7251" y="2906"/>
                </a:cubicBezTo>
                <a:cubicBezTo>
                  <a:pt x="6969" y="2406"/>
                  <a:pt x="6594" y="2031"/>
                  <a:pt x="6094" y="1750"/>
                </a:cubicBezTo>
                <a:cubicBezTo>
                  <a:pt x="5626" y="1468"/>
                  <a:pt x="5094" y="1312"/>
                  <a:pt x="4501" y="1312"/>
                </a:cubicBezTo>
                <a:cubicBezTo>
                  <a:pt x="3938" y="1312"/>
                  <a:pt x="3407" y="1468"/>
                  <a:pt x="2907" y="1750"/>
                </a:cubicBezTo>
                <a:cubicBezTo>
                  <a:pt x="2407" y="2031"/>
                  <a:pt x="2032" y="2406"/>
                  <a:pt x="1751" y="2906"/>
                </a:cubicBezTo>
                <a:cubicBezTo>
                  <a:pt x="1469" y="3375"/>
                  <a:pt x="1313" y="3906"/>
                  <a:pt x="1313" y="4500"/>
                </a:cubicBezTo>
                <a:cubicBezTo>
                  <a:pt x="1313" y="5061"/>
                  <a:pt x="1469" y="5592"/>
                  <a:pt x="1751" y="6092"/>
                </a:cubicBezTo>
                <a:cubicBezTo>
                  <a:pt x="2032" y="6592"/>
                  <a:pt x="2407" y="6967"/>
                  <a:pt x="2907" y="7249"/>
                </a:cubicBezTo>
                <a:cubicBezTo>
                  <a:pt x="3407" y="7530"/>
                  <a:pt x="3938" y="7686"/>
                  <a:pt x="4501" y="7686"/>
                </a:cubicBezTo>
                <a:cubicBezTo>
                  <a:pt x="5094" y="7686"/>
                  <a:pt x="5626" y="7530"/>
                  <a:pt x="6094" y="7249"/>
                </a:cubicBezTo>
                <a:cubicBezTo>
                  <a:pt x="6594" y="6967"/>
                  <a:pt x="6969" y="6592"/>
                  <a:pt x="7251" y="6092"/>
                </a:cubicBezTo>
                <a:close/>
                <a:moveTo>
                  <a:pt x="5251" y="2437"/>
                </a:moveTo>
                <a:lnTo>
                  <a:pt x="5251" y="2437"/>
                </a:lnTo>
                <a:cubicBezTo>
                  <a:pt x="5251" y="5061"/>
                  <a:pt x="5251" y="5061"/>
                  <a:pt x="5251" y="5061"/>
                </a:cubicBezTo>
                <a:cubicBezTo>
                  <a:pt x="5251" y="5124"/>
                  <a:pt x="5219" y="5155"/>
                  <a:pt x="5188" y="5186"/>
                </a:cubicBezTo>
                <a:cubicBezTo>
                  <a:pt x="5157" y="5217"/>
                  <a:pt x="5125" y="5249"/>
                  <a:pt x="5063" y="5249"/>
                </a:cubicBezTo>
                <a:cubicBezTo>
                  <a:pt x="3188" y="5249"/>
                  <a:pt x="3188" y="5249"/>
                  <a:pt x="3188" y="5249"/>
                </a:cubicBezTo>
                <a:cubicBezTo>
                  <a:pt x="3126" y="5249"/>
                  <a:pt x="3094" y="5217"/>
                  <a:pt x="3063" y="5186"/>
                </a:cubicBezTo>
                <a:cubicBezTo>
                  <a:pt x="3032" y="5155"/>
                  <a:pt x="3001" y="5124"/>
                  <a:pt x="3001" y="5061"/>
                </a:cubicBezTo>
                <a:cubicBezTo>
                  <a:pt x="3001" y="4686"/>
                  <a:pt x="3001" y="4686"/>
                  <a:pt x="3001" y="4686"/>
                </a:cubicBezTo>
                <a:cubicBezTo>
                  <a:pt x="3001" y="4625"/>
                  <a:pt x="3032" y="4593"/>
                  <a:pt x="3063" y="4562"/>
                </a:cubicBezTo>
                <a:cubicBezTo>
                  <a:pt x="3094" y="4500"/>
                  <a:pt x="3126" y="4500"/>
                  <a:pt x="3188" y="4500"/>
                </a:cubicBezTo>
                <a:cubicBezTo>
                  <a:pt x="4501" y="4500"/>
                  <a:pt x="4501" y="4500"/>
                  <a:pt x="4501" y="4500"/>
                </a:cubicBezTo>
                <a:cubicBezTo>
                  <a:pt x="4501" y="2437"/>
                  <a:pt x="4501" y="2437"/>
                  <a:pt x="4501" y="2437"/>
                </a:cubicBezTo>
                <a:cubicBezTo>
                  <a:pt x="4501" y="2375"/>
                  <a:pt x="4532" y="2343"/>
                  <a:pt x="4563" y="2312"/>
                </a:cubicBezTo>
                <a:cubicBezTo>
                  <a:pt x="4594" y="2281"/>
                  <a:pt x="4626" y="2250"/>
                  <a:pt x="4688" y="2250"/>
                </a:cubicBezTo>
                <a:cubicBezTo>
                  <a:pt x="5063" y="2250"/>
                  <a:pt x="5063" y="2250"/>
                  <a:pt x="5063" y="2250"/>
                </a:cubicBezTo>
                <a:cubicBezTo>
                  <a:pt x="5125" y="2250"/>
                  <a:pt x="5157" y="2281"/>
                  <a:pt x="5188" y="2312"/>
                </a:cubicBezTo>
                <a:cubicBezTo>
                  <a:pt x="5219" y="2343"/>
                  <a:pt x="5251" y="2375"/>
                  <a:pt x="5251" y="243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107" name="Google Shape;107;p15"/>
          <p:cNvCxnSpPr/>
          <p:nvPr/>
        </p:nvCxnSpPr>
        <p:spPr>
          <a:xfrm>
            <a:off x="430900" y="3016580"/>
            <a:ext cx="3692198" cy="0"/>
          </a:xfrm>
          <a:prstGeom prst="straightConnector1">
            <a:avLst/>
          </a:prstGeom>
          <a:noFill/>
          <a:ln cap="flat" cmpd="sng" w="12700">
            <a:solidFill>
              <a:schemeClr val="accent3"/>
            </a:solidFill>
            <a:prstDash val="dash"/>
            <a:round/>
            <a:headEnd len="sm" w="sm" type="none"/>
            <a:tailEnd len="sm" w="sm" type="none"/>
          </a:ln>
        </p:spPr>
      </p:cxnSp>
      <p:sp>
        <p:nvSpPr>
          <p:cNvPr id="108" name="Google Shape;108;p15"/>
          <p:cNvSpPr/>
          <p:nvPr/>
        </p:nvSpPr>
        <p:spPr>
          <a:xfrm>
            <a:off x="0" y="1202288"/>
            <a:ext cx="9144000" cy="2733724"/>
          </a:xfrm>
          <a:prstGeom prst="rect">
            <a:avLst/>
          </a:prstGeom>
          <a:solidFill>
            <a:srgbClr val="894C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9" name="Google Shape;109;p15"/>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500"/>
              <a:buFont typeface="Arial"/>
              <a:buNone/>
              <a:defRPr sz="30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10" name="Google Shape;110;p15"/>
          <p:cNvSpPr/>
          <p:nvPr/>
        </p:nvSpPr>
        <p:spPr>
          <a:xfrm>
            <a:off x="800099" y="1207008"/>
            <a:ext cx="3611881" cy="899698"/>
          </a:xfrm>
          <a:prstGeom prst="flowChartOffpageConnector">
            <a:avLst/>
          </a:prstGeom>
          <a:solidFill>
            <a:srgbClr val="67390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1" name="Google Shape;111;p15"/>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lvl1pPr lvl="0" algn="ctr">
              <a:lnSpc>
                <a:spcPct val="100000"/>
              </a:lnSpc>
              <a:spcBef>
                <a:spcPts val="0"/>
              </a:spcBef>
              <a:spcAft>
                <a:spcPts val="0"/>
              </a:spcAft>
              <a:buClr>
                <a:schemeClr val="dk2"/>
              </a:buClr>
              <a:buSzPts val="3200"/>
              <a:buNone/>
              <a:defRPr b="1" i="0" sz="3000" cap="none">
                <a:solidFill>
                  <a:schemeClr val="dk1"/>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112" name="Google Shape;112;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2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8">
    <p:bg>
      <p:bgPr>
        <a:solidFill>
          <a:schemeClr val="accent2"/>
        </a:solidFill>
      </p:bgPr>
    </p:bg>
    <p:spTree>
      <p:nvGrpSpPr>
        <p:cNvPr id="113" name="Shape 113"/>
        <p:cNvGrpSpPr/>
        <p:nvPr/>
      </p:nvGrpSpPr>
      <p:grpSpPr>
        <a:xfrm>
          <a:off x="0" y="0"/>
          <a:ext cx="0" cy="0"/>
          <a:chOff x="0" y="0"/>
          <a:chExt cx="0" cy="0"/>
        </a:xfrm>
      </p:grpSpPr>
      <p:sp>
        <p:nvSpPr>
          <p:cNvPr id="114" name="Google Shape;114;p1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16"/>
          <p:cNvSpPr/>
          <p:nvPr/>
        </p:nvSpPr>
        <p:spPr>
          <a:xfrm>
            <a:off x="3335179" y="1325880"/>
            <a:ext cx="5008721" cy="3090672"/>
          </a:xfrm>
          <a:prstGeom prst="rect">
            <a:avLst/>
          </a:prstGeom>
          <a:solidFill>
            <a:srgbClr val="FDE9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6" name="Google Shape;116;p16"/>
          <p:cNvSpPr/>
          <p:nvPr/>
        </p:nvSpPr>
        <p:spPr>
          <a:xfrm rot="5400000">
            <a:off x="462916" y="1682116"/>
            <a:ext cx="3093718" cy="2381249"/>
          </a:xfrm>
          <a:prstGeom prst="rect">
            <a:avLst/>
          </a:prstGeom>
          <a:solidFill>
            <a:srgbClr val="894C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7" name="Google Shape;117;p16"/>
          <p:cNvSpPr/>
          <p:nvPr/>
        </p:nvSpPr>
        <p:spPr>
          <a:xfrm>
            <a:off x="1418378" y="1545007"/>
            <a:ext cx="1188720" cy="118872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8" name="Google Shape;118;p1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19" name="Google Shape;119;p16"/>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800"/>
              <a:buFont typeface="Arial"/>
              <a:buNone/>
              <a:defRPr sz="18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20" name="Google Shape;120;p16"/>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21" name="Google Shape;121;p16"/>
          <p:cNvCxnSpPr/>
          <p:nvPr/>
        </p:nvCxnSpPr>
        <p:spPr>
          <a:xfrm flipH="1" rot="10800000">
            <a:off x="819150" y="1091200"/>
            <a:ext cx="7505700" cy="36872"/>
          </a:xfrm>
          <a:prstGeom prst="straightConnector1">
            <a:avLst/>
          </a:prstGeom>
          <a:noFill/>
          <a:ln cap="flat" cmpd="sng" w="38100">
            <a:solidFill>
              <a:schemeClr val="accent2"/>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5">
    <p:bg>
      <p:bgPr>
        <a:solidFill>
          <a:schemeClr val="accent2"/>
        </a:solidFill>
      </p:bgPr>
    </p:bg>
    <p:spTree>
      <p:nvGrpSpPr>
        <p:cNvPr id="122" name="Shape 122"/>
        <p:cNvGrpSpPr/>
        <p:nvPr/>
      </p:nvGrpSpPr>
      <p:grpSpPr>
        <a:xfrm>
          <a:off x="0" y="0"/>
          <a:ext cx="0" cy="0"/>
          <a:chOff x="0" y="0"/>
          <a:chExt cx="0" cy="0"/>
        </a:xfrm>
      </p:grpSpPr>
      <p:sp>
        <p:nvSpPr>
          <p:cNvPr id="123" name="Google Shape;123;p1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17"/>
          <p:cNvSpPr/>
          <p:nvPr/>
        </p:nvSpPr>
        <p:spPr>
          <a:xfrm>
            <a:off x="1356930" y="791849"/>
            <a:ext cx="6430140" cy="3559803"/>
          </a:xfrm>
          <a:prstGeom prst="rect">
            <a:avLst/>
          </a:prstGeom>
          <a:noFill/>
          <a:ln cap="flat"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5" name="Google Shape;125;p17"/>
          <p:cNvSpPr/>
          <p:nvPr/>
        </p:nvSpPr>
        <p:spPr>
          <a:xfrm>
            <a:off x="1479177" y="906760"/>
            <a:ext cx="6185647" cy="3329981"/>
          </a:xfrm>
          <a:prstGeom prst="rect">
            <a:avLst/>
          </a:prstGeom>
          <a:no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6" name="Google Shape;126;p17"/>
          <p:cNvSpPr/>
          <p:nvPr/>
        </p:nvSpPr>
        <p:spPr>
          <a:xfrm>
            <a:off x="3977640" y="1325432"/>
            <a:ext cx="1188720" cy="1188720"/>
          </a:xfrm>
          <a:prstGeom prst="ellipse">
            <a:avLst/>
          </a:prstGeom>
          <a:noFill/>
          <a:ln cap="flat"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7" name="Google Shape;127;p17"/>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dk2"/>
              </a:buClr>
              <a:buSzPts val="3200"/>
              <a:buNone/>
              <a:defRPr b="1" i="0" sz="2800">
                <a:solidFill>
                  <a:srgbClr val="191919"/>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128" name="Google Shape;128;p17"/>
          <p:cNvSpPr txBox="1"/>
          <p:nvPr>
            <p:ph idx="12" type="sldNum"/>
          </p:nvPr>
        </p:nvSpPr>
        <p:spPr>
          <a:xfrm>
            <a:off x="8581292" y="4596420"/>
            <a:ext cx="358142"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1_Title and two columns">
    <p:bg>
      <p:bgPr>
        <a:solidFill>
          <a:schemeClr val="accent2"/>
        </a:solidFill>
      </p:bgPr>
    </p:bg>
    <p:spTree>
      <p:nvGrpSpPr>
        <p:cNvPr id="129" name="Shape 129"/>
        <p:cNvGrpSpPr/>
        <p:nvPr/>
      </p:nvGrpSpPr>
      <p:grpSpPr>
        <a:xfrm>
          <a:off x="0" y="0"/>
          <a:ext cx="0" cy="0"/>
          <a:chOff x="0" y="0"/>
          <a:chExt cx="0" cy="0"/>
        </a:xfrm>
      </p:grpSpPr>
      <p:sp>
        <p:nvSpPr>
          <p:cNvPr id="130" name="Google Shape;130;p1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8"/>
          <p:cNvSpPr txBox="1"/>
          <p:nvPr>
            <p:ph idx="1" type="body"/>
          </p:nvPr>
        </p:nvSpPr>
        <p:spPr>
          <a:xfrm>
            <a:off x="819150"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32" name="Google Shape;132;p18"/>
          <p:cNvSpPr txBox="1"/>
          <p:nvPr>
            <p:ph idx="2" type="body"/>
          </p:nvPr>
        </p:nvSpPr>
        <p:spPr>
          <a:xfrm>
            <a:off x="4638675"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33" name="Google Shape;133;p18"/>
          <p:cNvSpPr txBox="1"/>
          <p:nvPr>
            <p:ph idx="12" type="sldNum"/>
          </p:nvPr>
        </p:nvSpPr>
        <p:spPr>
          <a:xfrm>
            <a:off x="8554914" y="4596420"/>
            <a:ext cx="384519"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34" name="Google Shape;134;p1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cxnSp>
        <p:nvCxnSpPr>
          <p:cNvPr id="135" name="Google Shape;135;p18"/>
          <p:cNvCxnSpPr/>
          <p:nvPr/>
        </p:nvCxnSpPr>
        <p:spPr>
          <a:xfrm flipH="1" rot="10800000">
            <a:off x="819150" y="1091200"/>
            <a:ext cx="7505700" cy="36872"/>
          </a:xfrm>
          <a:prstGeom prst="straightConnector1">
            <a:avLst/>
          </a:prstGeom>
          <a:noFill/>
          <a:ln cap="flat" cmpd="sng" w="38100">
            <a:solidFill>
              <a:schemeClr val="accent2"/>
            </a:solidFill>
            <a:prstDash val="solid"/>
            <a:round/>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6">
    <p:bg>
      <p:bgPr>
        <a:solidFill>
          <a:schemeClr val="accent1"/>
        </a:solidFill>
      </p:bgPr>
    </p:bg>
    <p:spTree>
      <p:nvGrpSpPr>
        <p:cNvPr id="136" name="Shape 136"/>
        <p:cNvGrpSpPr/>
        <p:nvPr/>
      </p:nvGrpSpPr>
      <p:grpSpPr>
        <a:xfrm>
          <a:off x="0" y="0"/>
          <a:ext cx="0" cy="0"/>
          <a:chOff x="0" y="0"/>
          <a:chExt cx="0" cy="0"/>
        </a:xfrm>
      </p:grpSpPr>
      <p:sp>
        <p:nvSpPr>
          <p:cNvPr id="137" name="Google Shape;137;p1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19"/>
          <p:cNvSpPr/>
          <p:nvPr/>
        </p:nvSpPr>
        <p:spPr>
          <a:xfrm>
            <a:off x="1356930" y="791849"/>
            <a:ext cx="6430140" cy="3559803"/>
          </a:xfrm>
          <a:prstGeom prst="rect">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9" name="Google Shape;139;p19"/>
          <p:cNvSpPr/>
          <p:nvPr/>
        </p:nvSpPr>
        <p:spPr>
          <a:xfrm>
            <a:off x="1479177" y="906760"/>
            <a:ext cx="6185647" cy="3329981"/>
          </a:xfrm>
          <a:prstGeom prst="rect">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0" name="Google Shape;140;p19"/>
          <p:cNvSpPr/>
          <p:nvPr/>
        </p:nvSpPr>
        <p:spPr>
          <a:xfrm>
            <a:off x="3977640" y="1325432"/>
            <a:ext cx="1188720" cy="1188720"/>
          </a:xfrm>
          <a:prstGeom prst="ellipse">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1" name="Google Shape;141;p19"/>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dk2"/>
              </a:buClr>
              <a:buSzPts val="3200"/>
              <a:buNone/>
              <a:defRPr b="1" i="0" sz="2800">
                <a:solidFill>
                  <a:srgbClr val="191919"/>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142" name="Google Shape;142;p19"/>
          <p:cNvSpPr txBox="1"/>
          <p:nvPr>
            <p:ph idx="12" type="sldNum"/>
          </p:nvPr>
        </p:nvSpPr>
        <p:spPr>
          <a:xfrm>
            <a:off x="8563708" y="4596420"/>
            <a:ext cx="375726"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7">
    <p:bg>
      <p:bgPr>
        <a:solidFill>
          <a:schemeClr val="accent5"/>
        </a:solidFill>
      </p:bgPr>
    </p:bg>
    <p:spTree>
      <p:nvGrpSpPr>
        <p:cNvPr id="143" name="Shape 143"/>
        <p:cNvGrpSpPr/>
        <p:nvPr/>
      </p:nvGrpSpPr>
      <p:grpSpPr>
        <a:xfrm>
          <a:off x="0" y="0"/>
          <a:ext cx="0" cy="0"/>
          <a:chOff x="0" y="0"/>
          <a:chExt cx="0" cy="0"/>
        </a:xfrm>
      </p:grpSpPr>
      <p:sp>
        <p:nvSpPr>
          <p:cNvPr id="144" name="Google Shape;144;p2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0"/>
          <p:cNvSpPr/>
          <p:nvPr/>
        </p:nvSpPr>
        <p:spPr>
          <a:xfrm>
            <a:off x="1356930" y="791849"/>
            <a:ext cx="6430140" cy="3559803"/>
          </a:xfrm>
          <a:prstGeom prst="rect">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 name="Google Shape;146;p20"/>
          <p:cNvSpPr/>
          <p:nvPr/>
        </p:nvSpPr>
        <p:spPr>
          <a:xfrm>
            <a:off x="1479177" y="906760"/>
            <a:ext cx="6185647" cy="3329981"/>
          </a:xfrm>
          <a:prstGeom prst="rect">
            <a:avLst/>
          </a:prstGeom>
          <a:noFill/>
          <a:ln cap="flat" cmpd="sng" w="127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7" name="Google Shape;147;p20"/>
          <p:cNvSpPr/>
          <p:nvPr/>
        </p:nvSpPr>
        <p:spPr>
          <a:xfrm>
            <a:off x="3977640" y="1325432"/>
            <a:ext cx="1188720" cy="1188720"/>
          </a:xfrm>
          <a:prstGeom prst="ellipse">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8" name="Google Shape;148;p20"/>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chemeClr val="dk2"/>
              </a:buClr>
              <a:buSzPts val="3200"/>
              <a:buNone/>
              <a:defRPr b="1" i="0" sz="2800">
                <a:solidFill>
                  <a:srgbClr val="191919"/>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149" name="Google Shape;149;p20"/>
          <p:cNvSpPr txBox="1"/>
          <p:nvPr>
            <p:ph idx="12" type="sldNum"/>
          </p:nvPr>
        </p:nvSpPr>
        <p:spPr>
          <a:xfrm>
            <a:off x="8581292" y="4596420"/>
            <a:ext cx="358142"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1"/>
        </a:solidFill>
      </p:bgPr>
    </p:bg>
    <p:spTree>
      <p:nvGrpSpPr>
        <p:cNvPr id="25" name="Shape 25"/>
        <p:cNvGrpSpPr/>
        <p:nvPr/>
      </p:nvGrpSpPr>
      <p:grpSpPr>
        <a:xfrm>
          <a:off x="0" y="0"/>
          <a:ext cx="0" cy="0"/>
          <a:chOff x="0" y="0"/>
          <a:chExt cx="0" cy="0"/>
        </a:xfrm>
      </p:grpSpPr>
      <p:sp>
        <p:nvSpPr>
          <p:cNvPr id="26" name="Google Shape;26;p3"/>
          <p:cNvSpPr/>
          <p:nvPr/>
        </p:nvSpPr>
        <p:spPr>
          <a:xfrm>
            <a:off x="0" y="1202288"/>
            <a:ext cx="9144000" cy="2733724"/>
          </a:xfrm>
          <a:prstGeom prst="rect">
            <a:avLst/>
          </a:prstGeom>
          <a:solidFill>
            <a:srgbClr val="0049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 name="Google Shape;27;p3"/>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500"/>
              <a:buFont typeface="Arial"/>
              <a:buNone/>
              <a:defRPr sz="30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8" name="Google Shape;28;p3"/>
          <p:cNvSpPr/>
          <p:nvPr/>
        </p:nvSpPr>
        <p:spPr>
          <a:xfrm>
            <a:off x="800099" y="1207008"/>
            <a:ext cx="3611881" cy="899698"/>
          </a:xfrm>
          <a:prstGeom prst="flowChartOffpageConnector">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 name="Google Shape;29;p3"/>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lvl1pPr lvl="0" algn="ctr">
              <a:lnSpc>
                <a:spcPct val="100000"/>
              </a:lnSpc>
              <a:spcBef>
                <a:spcPts val="0"/>
              </a:spcBef>
              <a:spcAft>
                <a:spcPts val="0"/>
              </a:spcAft>
              <a:buClr>
                <a:schemeClr val="dk2"/>
              </a:buClr>
              <a:buSzPts val="3200"/>
              <a:buNone/>
              <a:defRPr b="1" i="0" sz="3000" cap="none">
                <a:solidFill>
                  <a:schemeClr val="dk1"/>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30" name="Google Shape;30;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26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9">
    <p:bg>
      <p:bgPr>
        <a:solidFill>
          <a:schemeClr val="accent5"/>
        </a:solidFill>
      </p:bgPr>
    </p:bg>
    <p:spTree>
      <p:nvGrpSpPr>
        <p:cNvPr id="150" name="Shape 150"/>
        <p:cNvGrpSpPr/>
        <p:nvPr/>
      </p:nvGrpSpPr>
      <p:grpSpPr>
        <a:xfrm>
          <a:off x="0" y="0"/>
          <a:ext cx="0" cy="0"/>
          <a:chOff x="0" y="0"/>
          <a:chExt cx="0" cy="0"/>
        </a:xfrm>
      </p:grpSpPr>
      <p:sp>
        <p:nvSpPr>
          <p:cNvPr id="151" name="Google Shape;151;p21"/>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21"/>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53" name="Google Shape;153;p21"/>
          <p:cNvCxnSpPr/>
          <p:nvPr/>
        </p:nvCxnSpPr>
        <p:spPr>
          <a:xfrm flipH="1" rot="10800000">
            <a:off x="819150" y="1091200"/>
            <a:ext cx="7505700" cy="36872"/>
          </a:xfrm>
          <a:prstGeom prst="straightConnector1">
            <a:avLst/>
          </a:prstGeom>
          <a:noFill/>
          <a:ln cap="flat" cmpd="sng" w="38100">
            <a:solidFill>
              <a:schemeClr val="accent5"/>
            </a:solidFill>
            <a:prstDash val="solid"/>
            <a:round/>
            <a:headEnd len="sm" w="sm" type="none"/>
            <a:tailEnd len="sm" w="sm" type="none"/>
          </a:ln>
        </p:spPr>
      </p:cxnSp>
      <p:sp>
        <p:nvSpPr>
          <p:cNvPr id="154" name="Google Shape;154;p21"/>
          <p:cNvSpPr/>
          <p:nvPr/>
        </p:nvSpPr>
        <p:spPr>
          <a:xfrm>
            <a:off x="215153" y="2205318"/>
            <a:ext cx="8724280" cy="2205317"/>
          </a:xfrm>
          <a:prstGeom prst="rect">
            <a:avLst/>
          </a:prstGeom>
          <a:solidFill>
            <a:srgbClr val="FFC6E1">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5" name="Google Shape;155;p21"/>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56" name="Google Shape;156;p21"/>
          <p:cNvSpPr txBox="1"/>
          <p:nvPr/>
        </p:nvSpPr>
        <p:spPr>
          <a:xfrm>
            <a:off x="819150" y="1583690"/>
            <a:ext cx="7505700" cy="95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157" name="Google Shape;157;p21"/>
          <p:cNvSpPr txBox="1"/>
          <p:nvPr>
            <p:ph idx="1" type="body"/>
          </p:nvPr>
        </p:nvSpPr>
        <p:spPr>
          <a:xfrm>
            <a:off x="3186428" y="2204879"/>
            <a:ext cx="3214371" cy="220531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accent3"/>
              </a:buClr>
              <a:buSzPts val="2400"/>
              <a:buFont typeface="Arial"/>
              <a:buNone/>
              <a:defRPr sz="24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58" name="Google Shape;158;p21"/>
          <p:cNvSpPr txBox="1"/>
          <p:nvPr>
            <p:ph idx="2" type="body"/>
          </p:nvPr>
        </p:nvSpPr>
        <p:spPr>
          <a:xfrm>
            <a:off x="817858" y="1583251"/>
            <a:ext cx="7505700" cy="57809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accent3"/>
              </a:buClr>
              <a:buSzPts val="2800"/>
              <a:buFont typeface="Arial"/>
              <a:buNone/>
              <a:defRPr i="1" sz="2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0">
    <p:bg>
      <p:bgPr>
        <a:solidFill>
          <a:schemeClr val="accent5"/>
        </a:solidFill>
      </p:bgPr>
    </p:bg>
    <p:spTree>
      <p:nvGrpSpPr>
        <p:cNvPr id="159" name="Shape 159"/>
        <p:cNvGrpSpPr/>
        <p:nvPr/>
      </p:nvGrpSpPr>
      <p:grpSpPr>
        <a:xfrm>
          <a:off x="0" y="0"/>
          <a:ext cx="0" cy="0"/>
          <a:chOff x="0" y="0"/>
          <a:chExt cx="0" cy="0"/>
        </a:xfrm>
      </p:grpSpPr>
      <p:sp>
        <p:nvSpPr>
          <p:cNvPr id="160" name="Google Shape;160;p22"/>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2"/>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62" name="Google Shape;162;p22"/>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1">
    <p:bg>
      <p:bgPr>
        <a:solidFill>
          <a:schemeClr val="accent1"/>
        </a:solidFill>
      </p:bgPr>
    </p:bg>
    <p:spTree>
      <p:nvGrpSpPr>
        <p:cNvPr id="163" name="Shape 163"/>
        <p:cNvGrpSpPr/>
        <p:nvPr/>
      </p:nvGrpSpPr>
      <p:grpSpPr>
        <a:xfrm>
          <a:off x="0" y="0"/>
          <a:ext cx="0" cy="0"/>
          <a:chOff x="0" y="0"/>
          <a:chExt cx="0" cy="0"/>
        </a:xfrm>
      </p:grpSpPr>
      <p:sp>
        <p:nvSpPr>
          <p:cNvPr id="164" name="Google Shape;164;p2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23"/>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66" name="Google Shape;166;p23"/>
          <p:cNvSpPr txBox="1"/>
          <p:nvPr>
            <p:ph idx="1" type="body"/>
          </p:nvPr>
        </p:nvSpPr>
        <p:spPr>
          <a:xfrm>
            <a:off x="819150" y="1936343"/>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67" name="Google Shape;167;p23"/>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68" name="Google Shape;168;p23"/>
          <p:cNvCxnSpPr/>
          <p:nvPr/>
        </p:nvCxnSpPr>
        <p:spPr>
          <a:xfrm flipH="1" rot="10800000">
            <a:off x="819150" y="1422171"/>
            <a:ext cx="7505700" cy="36872"/>
          </a:xfrm>
          <a:prstGeom prst="straightConnector1">
            <a:avLst/>
          </a:prstGeom>
          <a:noFill/>
          <a:ln cap="flat" cmpd="sng" w="38100">
            <a:solidFill>
              <a:schemeClr val="accent1"/>
            </a:solidFill>
            <a:prstDash val="solid"/>
            <a:round/>
            <a:headEnd len="sm" w="sm" type="none"/>
            <a:tailEnd len="sm" w="sm" type="none"/>
          </a:ln>
        </p:spPr>
      </p:cxnSp>
      <p:sp>
        <p:nvSpPr>
          <p:cNvPr id="169" name="Google Shape;169;p23"/>
          <p:cNvSpPr/>
          <p:nvPr/>
        </p:nvSpPr>
        <p:spPr>
          <a:xfrm rot="10800000">
            <a:off x="819150" y="206250"/>
            <a:ext cx="3200400" cy="541895"/>
          </a:xfrm>
          <a:prstGeom prst="round2SameRect">
            <a:avLst>
              <a:gd fmla="val 16667"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2">
    <p:bg>
      <p:bgPr>
        <a:solidFill>
          <a:schemeClr val="accent1"/>
        </a:solidFill>
      </p:bgPr>
    </p:bg>
    <p:spTree>
      <p:nvGrpSpPr>
        <p:cNvPr id="170" name="Shape 170"/>
        <p:cNvGrpSpPr/>
        <p:nvPr/>
      </p:nvGrpSpPr>
      <p:grpSpPr>
        <a:xfrm>
          <a:off x="0" y="0"/>
          <a:ext cx="0" cy="0"/>
          <a:chOff x="0" y="0"/>
          <a:chExt cx="0" cy="0"/>
        </a:xfrm>
      </p:grpSpPr>
      <p:sp>
        <p:nvSpPr>
          <p:cNvPr id="171" name="Google Shape;171;p2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2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73" name="Google Shape;173;p24"/>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74" name="Google Shape;174;p24"/>
          <p:cNvCxnSpPr/>
          <p:nvPr/>
        </p:nvCxnSpPr>
        <p:spPr>
          <a:xfrm flipH="1" rot="10800000">
            <a:off x="819150" y="1091200"/>
            <a:ext cx="7505700" cy="36872"/>
          </a:xfrm>
          <a:prstGeom prst="straightConnector1">
            <a:avLst/>
          </a:prstGeom>
          <a:noFill/>
          <a:ln cap="flat" cmpd="sng" w="38100">
            <a:solidFill>
              <a:schemeClr val="accent1"/>
            </a:solidFill>
            <a:prstDash val="solid"/>
            <a:round/>
            <a:headEnd len="sm" w="sm" type="none"/>
            <a:tailEnd len="sm" w="sm" type="none"/>
          </a:ln>
        </p:spPr>
      </p:cxnSp>
      <p:sp>
        <p:nvSpPr>
          <p:cNvPr id="175" name="Google Shape;175;p24"/>
          <p:cNvSpPr/>
          <p:nvPr/>
        </p:nvSpPr>
        <p:spPr>
          <a:xfrm>
            <a:off x="215153" y="2205318"/>
            <a:ext cx="8724280" cy="2205317"/>
          </a:xfrm>
          <a:prstGeom prst="rect">
            <a:avLst/>
          </a:prstGeom>
          <a:solidFill>
            <a:srgbClr val="C2ED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6" name="Google Shape;176;p24"/>
          <p:cNvSpPr txBox="1"/>
          <p:nvPr/>
        </p:nvSpPr>
        <p:spPr>
          <a:xfrm>
            <a:off x="819150" y="1583690"/>
            <a:ext cx="7505700" cy="95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177" name="Google Shape;177;p24"/>
          <p:cNvSpPr txBox="1"/>
          <p:nvPr>
            <p:ph idx="1" type="body"/>
          </p:nvPr>
        </p:nvSpPr>
        <p:spPr>
          <a:xfrm>
            <a:off x="3186428" y="2204879"/>
            <a:ext cx="3214371" cy="220531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accent3"/>
              </a:buClr>
              <a:buSzPts val="2400"/>
              <a:buFont typeface="Arial"/>
              <a:buNone/>
              <a:defRPr sz="24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78" name="Google Shape;178;p24"/>
          <p:cNvSpPr txBox="1"/>
          <p:nvPr>
            <p:ph idx="2" type="body"/>
          </p:nvPr>
        </p:nvSpPr>
        <p:spPr>
          <a:xfrm>
            <a:off x="817858" y="1583251"/>
            <a:ext cx="7505700" cy="57809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accent3"/>
              </a:buClr>
              <a:buSzPts val="2800"/>
              <a:buFont typeface="Arial"/>
              <a:buNone/>
              <a:defRPr i="1" sz="2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accent1"/>
        </a:solidFill>
      </p:bgPr>
    </p:bg>
    <p:spTree>
      <p:nvGrpSpPr>
        <p:cNvPr id="179" name="Shape 179"/>
        <p:cNvGrpSpPr/>
        <p:nvPr/>
      </p:nvGrpSpPr>
      <p:grpSpPr>
        <a:xfrm>
          <a:off x="0" y="0"/>
          <a:ext cx="0" cy="0"/>
          <a:chOff x="0" y="0"/>
          <a:chExt cx="0" cy="0"/>
        </a:xfrm>
      </p:grpSpPr>
      <p:sp>
        <p:nvSpPr>
          <p:cNvPr id="180" name="Google Shape;180;p2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5"/>
          <p:cNvSpPr txBox="1"/>
          <p:nvPr>
            <p:ph idx="1" type="body"/>
          </p:nvPr>
        </p:nvSpPr>
        <p:spPr>
          <a:xfrm>
            <a:off x="819150"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82" name="Google Shape;182;p25"/>
          <p:cNvSpPr txBox="1"/>
          <p:nvPr>
            <p:ph idx="2" type="body"/>
          </p:nvPr>
        </p:nvSpPr>
        <p:spPr>
          <a:xfrm>
            <a:off x="4638675"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83" name="Google Shape;183;p25"/>
          <p:cNvSpPr txBox="1"/>
          <p:nvPr>
            <p:ph idx="12" type="sldNum"/>
          </p:nvPr>
        </p:nvSpPr>
        <p:spPr>
          <a:xfrm>
            <a:off x="8554914" y="4596420"/>
            <a:ext cx="384519"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4" name="Google Shape;184;p25"/>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cxnSp>
        <p:nvCxnSpPr>
          <p:cNvPr id="185" name="Google Shape;185;p25"/>
          <p:cNvCxnSpPr/>
          <p:nvPr/>
        </p:nvCxnSpPr>
        <p:spPr>
          <a:xfrm flipH="1" rot="10800000">
            <a:off x="819150" y="1091200"/>
            <a:ext cx="7505700" cy="36872"/>
          </a:xfrm>
          <a:prstGeom prst="straightConnector1">
            <a:avLst/>
          </a:prstGeom>
          <a:noFill/>
          <a:ln cap="flat" cmpd="sng" w="38100">
            <a:solidFill>
              <a:srgbClr val="0090D0"/>
            </a:solidFill>
            <a:prstDash val="solid"/>
            <a:round/>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3">
    <p:bg>
      <p:bgPr>
        <a:solidFill>
          <a:schemeClr val="accent3"/>
        </a:solidFill>
      </p:bgPr>
    </p:bg>
    <p:spTree>
      <p:nvGrpSpPr>
        <p:cNvPr id="186" name="Shape 186"/>
        <p:cNvGrpSpPr/>
        <p:nvPr/>
      </p:nvGrpSpPr>
      <p:grpSpPr>
        <a:xfrm>
          <a:off x="0" y="0"/>
          <a:ext cx="0" cy="0"/>
          <a:chOff x="0" y="0"/>
          <a:chExt cx="0" cy="0"/>
        </a:xfrm>
      </p:grpSpPr>
      <p:sp>
        <p:nvSpPr>
          <p:cNvPr id="187" name="Google Shape;187;p2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89" name="Google Shape;189;p26"/>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90" name="Google Shape;190;p26"/>
          <p:cNvCxnSpPr/>
          <p:nvPr/>
        </p:nvCxnSpPr>
        <p:spPr>
          <a:xfrm flipH="1" rot="10800000">
            <a:off x="819150" y="1091200"/>
            <a:ext cx="7505700" cy="36872"/>
          </a:xfrm>
          <a:prstGeom prst="straightConnector1">
            <a:avLst/>
          </a:prstGeom>
          <a:noFill/>
          <a:ln cap="flat" cmpd="sng" w="38100">
            <a:solidFill>
              <a:schemeClr val="accent3"/>
            </a:solidFill>
            <a:prstDash val="solid"/>
            <a:round/>
            <a:headEnd len="sm" w="sm" type="none"/>
            <a:tailEnd len="sm" w="sm" type="none"/>
          </a:ln>
        </p:spPr>
      </p:cxnSp>
      <p:sp>
        <p:nvSpPr>
          <p:cNvPr id="191" name="Google Shape;191;p26"/>
          <p:cNvSpPr/>
          <p:nvPr/>
        </p:nvSpPr>
        <p:spPr>
          <a:xfrm>
            <a:off x="215153" y="2205318"/>
            <a:ext cx="8724280" cy="2205317"/>
          </a:xfrm>
          <a:prstGeom prst="rect">
            <a:avLst/>
          </a:prstGeom>
          <a:solidFill>
            <a:srgbClr val="E3F2D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2" name="Google Shape;192;p26"/>
          <p:cNvSpPr txBox="1"/>
          <p:nvPr/>
        </p:nvSpPr>
        <p:spPr>
          <a:xfrm>
            <a:off x="819150" y="1583690"/>
            <a:ext cx="7505700" cy="95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193" name="Google Shape;193;p26"/>
          <p:cNvSpPr txBox="1"/>
          <p:nvPr>
            <p:ph idx="1" type="body"/>
          </p:nvPr>
        </p:nvSpPr>
        <p:spPr>
          <a:xfrm>
            <a:off x="3186428" y="2204879"/>
            <a:ext cx="3214371" cy="220531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accent3"/>
              </a:buClr>
              <a:buSzPts val="2400"/>
              <a:buFont typeface="Arial"/>
              <a:buNone/>
              <a:defRPr sz="24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94" name="Google Shape;194;p26"/>
          <p:cNvSpPr txBox="1"/>
          <p:nvPr>
            <p:ph idx="2" type="body"/>
          </p:nvPr>
        </p:nvSpPr>
        <p:spPr>
          <a:xfrm>
            <a:off x="817858" y="1583251"/>
            <a:ext cx="7505700" cy="57809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accent3"/>
              </a:buClr>
              <a:buSzPts val="2800"/>
              <a:buFont typeface="Arial"/>
              <a:buNone/>
              <a:defRPr i="1" sz="2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4">
    <p:bg>
      <p:bgPr>
        <a:solidFill>
          <a:schemeClr val="accent3"/>
        </a:solidFill>
      </p:bgPr>
    </p:bg>
    <p:spTree>
      <p:nvGrpSpPr>
        <p:cNvPr id="195" name="Shape 195"/>
        <p:cNvGrpSpPr/>
        <p:nvPr/>
      </p:nvGrpSpPr>
      <p:grpSpPr>
        <a:xfrm>
          <a:off x="0" y="0"/>
          <a:ext cx="0" cy="0"/>
          <a:chOff x="0" y="0"/>
          <a:chExt cx="0" cy="0"/>
        </a:xfrm>
      </p:grpSpPr>
      <p:sp>
        <p:nvSpPr>
          <p:cNvPr id="196" name="Google Shape;196;p2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7"/>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98" name="Google Shape;198;p27"/>
          <p:cNvSpPr txBox="1"/>
          <p:nvPr>
            <p:ph idx="1" type="body"/>
          </p:nvPr>
        </p:nvSpPr>
        <p:spPr>
          <a:xfrm>
            <a:off x="819150" y="1936343"/>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99" name="Google Shape;199;p27"/>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00" name="Google Shape;200;p27"/>
          <p:cNvCxnSpPr/>
          <p:nvPr/>
        </p:nvCxnSpPr>
        <p:spPr>
          <a:xfrm flipH="1" rot="10800000">
            <a:off x="819150" y="1422171"/>
            <a:ext cx="7505700" cy="36872"/>
          </a:xfrm>
          <a:prstGeom prst="straightConnector1">
            <a:avLst/>
          </a:prstGeom>
          <a:noFill/>
          <a:ln cap="flat" cmpd="sng" w="38100">
            <a:solidFill>
              <a:schemeClr val="accent3"/>
            </a:solidFill>
            <a:prstDash val="solid"/>
            <a:round/>
            <a:headEnd len="sm" w="sm" type="none"/>
            <a:tailEnd len="sm" w="sm" type="none"/>
          </a:ln>
        </p:spPr>
      </p:cxnSp>
      <p:sp>
        <p:nvSpPr>
          <p:cNvPr id="201" name="Google Shape;201;p27"/>
          <p:cNvSpPr/>
          <p:nvPr/>
        </p:nvSpPr>
        <p:spPr>
          <a:xfrm rot="10800000">
            <a:off x="819150" y="206250"/>
            <a:ext cx="3200400" cy="541895"/>
          </a:xfrm>
          <a:prstGeom prst="round2SameRect">
            <a:avLst>
              <a:gd fmla="val 16667" name="adj1"/>
              <a:gd fmla="val 0" name="adj2"/>
            </a:avLst>
          </a:prstGeom>
          <a:solidFill>
            <a:srgbClr val="3C611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1_Title and two columns 2">
    <p:bg>
      <p:bgPr>
        <a:solidFill>
          <a:schemeClr val="accent3"/>
        </a:solidFill>
      </p:bgPr>
    </p:bg>
    <p:spTree>
      <p:nvGrpSpPr>
        <p:cNvPr id="202" name="Shape 202"/>
        <p:cNvGrpSpPr/>
        <p:nvPr/>
      </p:nvGrpSpPr>
      <p:grpSpPr>
        <a:xfrm>
          <a:off x="0" y="0"/>
          <a:ext cx="0" cy="0"/>
          <a:chOff x="0" y="0"/>
          <a:chExt cx="0" cy="0"/>
        </a:xfrm>
      </p:grpSpPr>
      <p:sp>
        <p:nvSpPr>
          <p:cNvPr id="203" name="Google Shape;203;p2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28"/>
          <p:cNvSpPr txBox="1"/>
          <p:nvPr>
            <p:ph idx="1" type="body"/>
          </p:nvPr>
        </p:nvSpPr>
        <p:spPr>
          <a:xfrm>
            <a:off x="819150"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05" name="Google Shape;205;p28"/>
          <p:cNvSpPr txBox="1"/>
          <p:nvPr>
            <p:ph idx="2" type="body"/>
          </p:nvPr>
        </p:nvSpPr>
        <p:spPr>
          <a:xfrm>
            <a:off x="4638675"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06" name="Google Shape;206;p28"/>
          <p:cNvSpPr txBox="1"/>
          <p:nvPr>
            <p:ph idx="12" type="sldNum"/>
          </p:nvPr>
        </p:nvSpPr>
        <p:spPr>
          <a:xfrm>
            <a:off x="8554914" y="4596420"/>
            <a:ext cx="384519"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07" name="Google Shape;207;p2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cxnSp>
        <p:nvCxnSpPr>
          <p:cNvPr id="208" name="Google Shape;208;p28"/>
          <p:cNvCxnSpPr/>
          <p:nvPr/>
        </p:nvCxnSpPr>
        <p:spPr>
          <a:xfrm flipH="1" rot="10800000">
            <a:off x="819150" y="1091200"/>
            <a:ext cx="7505700" cy="36872"/>
          </a:xfrm>
          <a:prstGeom prst="straightConnector1">
            <a:avLst/>
          </a:prstGeom>
          <a:noFill/>
          <a:ln cap="flat" cmpd="sng" w="38100">
            <a:solidFill>
              <a:schemeClr val="accent3"/>
            </a:solidFill>
            <a:prstDash val="solid"/>
            <a:round/>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5">
    <p:bg>
      <p:bgPr>
        <a:solidFill>
          <a:schemeClr val="accent2"/>
        </a:solidFill>
      </p:bgPr>
    </p:bg>
    <p:spTree>
      <p:nvGrpSpPr>
        <p:cNvPr id="209" name="Shape 209"/>
        <p:cNvGrpSpPr/>
        <p:nvPr/>
      </p:nvGrpSpPr>
      <p:grpSpPr>
        <a:xfrm>
          <a:off x="0" y="0"/>
          <a:ext cx="0" cy="0"/>
          <a:chOff x="0" y="0"/>
          <a:chExt cx="0" cy="0"/>
        </a:xfrm>
      </p:grpSpPr>
      <p:sp>
        <p:nvSpPr>
          <p:cNvPr id="210" name="Google Shape;210;p2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9"/>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12" name="Google Shape;212;p29"/>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chemeClr val="dk2"/>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13" name="Google Shape;213;p29"/>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14" name="Google Shape;214;p29"/>
          <p:cNvCxnSpPr/>
          <p:nvPr/>
        </p:nvCxnSpPr>
        <p:spPr>
          <a:xfrm flipH="1" rot="10800000">
            <a:off x="819150" y="1091200"/>
            <a:ext cx="7505700" cy="36872"/>
          </a:xfrm>
          <a:prstGeom prst="straightConnector1">
            <a:avLst/>
          </a:prstGeom>
          <a:noFill/>
          <a:ln cap="flat" cmpd="sng" w="38100">
            <a:solidFill>
              <a:schemeClr val="accent2"/>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6">
    <p:bg>
      <p:bgPr>
        <a:solidFill>
          <a:schemeClr val="accent2"/>
        </a:solidFill>
      </p:bgPr>
    </p:bg>
    <p:spTree>
      <p:nvGrpSpPr>
        <p:cNvPr id="215" name="Shape 215"/>
        <p:cNvGrpSpPr/>
        <p:nvPr/>
      </p:nvGrpSpPr>
      <p:grpSpPr>
        <a:xfrm>
          <a:off x="0" y="0"/>
          <a:ext cx="0" cy="0"/>
          <a:chOff x="0" y="0"/>
          <a:chExt cx="0" cy="0"/>
        </a:xfrm>
      </p:grpSpPr>
      <p:sp>
        <p:nvSpPr>
          <p:cNvPr id="216" name="Google Shape;216;p3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0"/>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18" name="Google Shape;218;p30"/>
          <p:cNvSpPr txBox="1"/>
          <p:nvPr>
            <p:ph idx="1" type="body"/>
          </p:nvPr>
        </p:nvSpPr>
        <p:spPr>
          <a:xfrm>
            <a:off x="819150" y="1936343"/>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19" name="Google Shape;219;p30"/>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20" name="Google Shape;220;p30"/>
          <p:cNvCxnSpPr/>
          <p:nvPr/>
        </p:nvCxnSpPr>
        <p:spPr>
          <a:xfrm flipH="1" rot="10800000">
            <a:off x="819150" y="1422171"/>
            <a:ext cx="7505700" cy="36872"/>
          </a:xfrm>
          <a:prstGeom prst="straightConnector1">
            <a:avLst/>
          </a:prstGeom>
          <a:noFill/>
          <a:ln cap="flat" cmpd="sng" w="38100">
            <a:solidFill>
              <a:schemeClr val="accent2"/>
            </a:solidFill>
            <a:prstDash val="solid"/>
            <a:round/>
            <a:headEnd len="sm" w="sm" type="none"/>
            <a:tailEnd len="sm" w="sm" type="none"/>
          </a:ln>
        </p:spPr>
      </p:cxnSp>
      <p:sp>
        <p:nvSpPr>
          <p:cNvPr id="221" name="Google Shape;221;p30"/>
          <p:cNvSpPr/>
          <p:nvPr/>
        </p:nvSpPr>
        <p:spPr>
          <a:xfrm rot="10800000">
            <a:off x="819150" y="206250"/>
            <a:ext cx="3200400" cy="541895"/>
          </a:xfrm>
          <a:prstGeom prst="round2SameRect">
            <a:avLst>
              <a:gd fmla="val 16667" name="adj1"/>
              <a:gd fmla="val 0" name="adj2"/>
            </a:avLst>
          </a:prstGeom>
          <a:solidFill>
            <a:srgbClr val="894C0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accent1"/>
        </a:solidFill>
      </p:bgPr>
    </p:bg>
    <p:spTree>
      <p:nvGrpSpPr>
        <p:cNvPr id="31" name="Shape 31"/>
        <p:cNvGrpSpPr/>
        <p:nvPr/>
      </p:nvGrpSpPr>
      <p:grpSpPr>
        <a:xfrm>
          <a:off x="0" y="0"/>
          <a:ext cx="0" cy="0"/>
          <a:chOff x="0" y="0"/>
          <a:chExt cx="0" cy="0"/>
        </a:xfrm>
      </p:grpSpPr>
      <p:sp>
        <p:nvSpPr>
          <p:cNvPr id="32" name="Google Shape;3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4" name="Google Shape;34;p4"/>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35" name="Google Shape;35;p4"/>
          <p:cNvSpPr txBox="1"/>
          <p:nvPr>
            <p:ph idx="12" type="sldNum"/>
          </p:nvPr>
        </p:nvSpPr>
        <p:spPr>
          <a:xfrm>
            <a:off x="8581292" y="4596420"/>
            <a:ext cx="358142"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36" name="Google Shape;36;p4"/>
          <p:cNvCxnSpPr/>
          <p:nvPr/>
        </p:nvCxnSpPr>
        <p:spPr>
          <a:xfrm flipH="1" rot="10800000">
            <a:off x="819150" y="1091200"/>
            <a:ext cx="7505700" cy="36872"/>
          </a:xfrm>
          <a:prstGeom prst="straightConnector1">
            <a:avLst/>
          </a:prstGeom>
          <a:noFill/>
          <a:ln cap="flat" cmpd="sng" w="38100">
            <a:solidFill>
              <a:srgbClr val="0090D0"/>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7">
    <p:bg>
      <p:bgPr>
        <a:solidFill>
          <a:schemeClr val="accent2"/>
        </a:solidFill>
      </p:bgPr>
    </p:bg>
    <p:spTree>
      <p:nvGrpSpPr>
        <p:cNvPr id="222" name="Shape 222"/>
        <p:cNvGrpSpPr/>
        <p:nvPr/>
      </p:nvGrpSpPr>
      <p:grpSpPr>
        <a:xfrm>
          <a:off x="0" y="0"/>
          <a:ext cx="0" cy="0"/>
          <a:chOff x="0" y="0"/>
          <a:chExt cx="0" cy="0"/>
        </a:xfrm>
      </p:grpSpPr>
      <p:sp>
        <p:nvSpPr>
          <p:cNvPr id="223" name="Google Shape;223;p31"/>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1"/>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25" name="Google Shape;225;p31"/>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26" name="Google Shape;226;p31"/>
          <p:cNvCxnSpPr/>
          <p:nvPr/>
        </p:nvCxnSpPr>
        <p:spPr>
          <a:xfrm flipH="1" rot="10800000">
            <a:off x="819150" y="1091200"/>
            <a:ext cx="7505700" cy="36872"/>
          </a:xfrm>
          <a:prstGeom prst="straightConnector1">
            <a:avLst/>
          </a:prstGeom>
          <a:noFill/>
          <a:ln cap="flat" cmpd="sng" w="38100">
            <a:solidFill>
              <a:schemeClr val="accent2"/>
            </a:solidFill>
            <a:prstDash val="solid"/>
            <a:round/>
            <a:headEnd len="sm" w="sm" type="none"/>
            <a:tailEnd len="sm" w="sm" type="none"/>
          </a:ln>
        </p:spPr>
      </p:cxnSp>
      <p:sp>
        <p:nvSpPr>
          <p:cNvPr id="227" name="Google Shape;227;p31"/>
          <p:cNvSpPr/>
          <p:nvPr/>
        </p:nvSpPr>
        <p:spPr>
          <a:xfrm>
            <a:off x="215153" y="2205318"/>
            <a:ext cx="8724280" cy="2205317"/>
          </a:xfrm>
          <a:prstGeom prst="rect">
            <a:avLst/>
          </a:prstGeom>
          <a:solidFill>
            <a:srgbClr val="FDE9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8" name="Google Shape;228;p31"/>
          <p:cNvSpPr txBox="1"/>
          <p:nvPr/>
        </p:nvSpPr>
        <p:spPr>
          <a:xfrm>
            <a:off x="819150" y="1583690"/>
            <a:ext cx="7505700" cy="95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229" name="Google Shape;229;p31"/>
          <p:cNvSpPr txBox="1"/>
          <p:nvPr>
            <p:ph idx="1" type="body"/>
          </p:nvPr>
        </p:nvSpPr>
        <p:spPr>
          <a:xfrm>
            <a:off x="3186428" y="2204879"/>
            <a:ext cx="3214371" cy="2205316"/>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accent3"/>
              </a:buClr>
              <a:buSzPts val="2400"/>
              <a:buFont typeface="Arial"/>
              <a:buNone/>
              <a:defRPr sz="24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30" name="Google Shape;230;p31"/>
          <p:cNvSpPr txBox="1"/>
          <p:nvPr>
            <p:ph idx="2" type="body"/>
          </p:nvPr>
        </p:nvSpPr>
        <p:spPr>
          <a:xfrm>
            <a:off x="817858" y="1583251"/>
            <a:ext cx="7505700" cy="57809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accent3"/>
              </a:buClr>
              <a:buSzPts val="2800"/>
              <a:buFont typeface="Arial"/>
              <a:buNone/>
              <a:defRPr i="1" sz="2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8">
    <p:bg>
      <p:bgPr>
        <a:solidFill>
          <a:schemeClr val="accent2"/>
        </a:solidFill>
      </p:bgPr>
    </p:bg>
    <p:spTree>
      <p:nvGrpSpPr>
        <p:cNvPr id="231" name="Shape 231"/>
        <p:cNvGrpSpPr/>
        <p:nvPr/>
      </p:nvGrpSpPr>
      <p:grpSpPr>
        <a:xfrm>
          <a:off x="0" y="0"/>
          <a:ext cx="0" cy="0"/>
          <a:chOff x="0" y="0"/>
          <a:chExt cx="0" cy="0"/>
        </a:xfrm>
      </p:grpSpPr>
      <p:sp>
        <p:nvSpPr>
          <p:cNvPr id="232" name="Google Shape;232;p32"/>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32"/>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34" name="Google Shape;234;p32"/>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19">
    <p:bg>
      <p:bgPr>
        <a:solidFill>
          <a:schemeClr val="accent5"/>
        </a:solidFill>
      </p:bgPr>
    </p:bg>
    <p:spTree>
      <p:nvGrpSpPr>
        <p:cNvPr id="235" name="Shape 235"/>
        <p:cNvGrpSpPr/>
        <p:nvPr/>
      </p:nvGrpSpPr>
      <p:grpSpPr>
        <a:xfrm>
          <a:off x="0" y="0"/>
          <a:ext cx="0" cy="0"/>
          <a:chOff x="0" y="0"/>
          <a:chExt cx="0" cy="0"/>
        </a:xfrm>
      </p:grpSpPr>
      <p:sp>
        <p:nvSpPr>
          <p:cNvPr id="236" name="Google Shape;236;p33"/>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33"/>
          <p:cNvSpPr/>
          <p:nvPr/>
        </p:nvSpPr>
        <p:spPr>
          <a:xfrm>
            <a:off x="3335179" y="1325880"/>
            <a:ext cx="5008721" cy="3090672"/>
          </a:xfrm>
          <a:prstGeom prst="rect">
            <a:avLst/>
          </a:prstGeom>
          <a:solidFill>
            <a:srgbClr val="FFC6E1">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8" name="Google Shape;238;p33"/>
          <p:cNvSpPr/>
          <p:nvPr/>
        </p:nvSpPr>
        <p:spPr>
          <a:xfrm rot="5400000">
            <a:off x="462916" y="1682116"/>
            <a:ext cx="3093718" cy="2381249"/>
          </a:xfrm>
          <a:prstGeom prst="rect">
            <a:avLst/>
          </a:prstGeom>
          <a:solidFill>
            <a:srgbClr val="71013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9" name="Google Shape;239;p33"/>
          <p:cNvSpPr/>
          <p:nvPr/>
        </p:nvSpPr>
        <p:spPr>
          <a:xfrm>
            <a:off x="1418378" y="1545007"/>
            <a:ext cx="1188720" cy="118872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40" name="Google Shape;240;p33"/>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41" name="Google Shape;241;p33"/>
          <p:cNvSpPr txBox="1"/>
          <p:nvPr>
            <p:ph idx="1" type="body"/>
          </p:nvPr>
        </p:nvSpPr>
        <p:spPr>
          <a:xfrm>
            <a:off x="819149" y="2944204"/>
            <a:ext cx="2381250" cy="11887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800"/>
              <a:buFont typeface="Arial"/>
              <a:buNone/>
              <a:defRPr sz="18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42" name="Google Shape;242;p33"/>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43" name="Google Shape;243;p33"/>
          <p:cNvCxnSpPr/>
          <p:nvPr/>
        </p:nvCxnSpPr>
        <p:spPr>
          <a:xfrm flipH="1" rot="10800000">
            <a:off x="819150" y="1091200"/>
            <a:ext cx="7505700" cy="36872"/>
          </a:xfrm>
          <a:prstGeom prst="straightConnector1">
            <a:avLst/>
          </a:prstGeom>
          <a:noFill/>
          <a:ln cap="flat" cmpd="sng" w="38100">
            <a:solidFill>
              <a:schemeClr val="accent5"/>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1_Title and two columns 3">
    <p:bg>
      <p:bgPr>
        <a:solidFill>
          <a:schemeClr val="accent5"/>
        </a:solidFill>
      </p:bgPr>
    </p:bg>
    <p:spTree>
      <p:nvGrpSpPr>
        <p:cNvPr id="244" name="Shape 244"/>
        <p:cNvGrpSpPr/>
        <p:nvPr/>
      </p:nvGrpSpPr>
      <p:grpSpPr>
        <a:xfrm>
          <a:off x="0" y="0"/>
          <a:ext cx="0" cy="0"/>
          <a:chOff x="0" y="0"/>
          <a:chExt cx="0" cy="0"/>
        </a:xfrm>
      </p:grpSpPr>
      <p:sp>
        <p:nvSpPr>
          <p:cNvPr id="245" name="Google Shape;245;p3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34"/>
          <p:cNvSpPr txBox="1"/>
          <p:nvPr>
            <p:ph idx="1" type="body"/>
          </p:nvPr>
        </p:nvSpPr>
        <p:spPr>
          <a:xfrm>
            <a:off x="819150"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47" name="Google Shape;247;p34"/>
          <p:cNvSpPr txBox="1"/>
          <p:nvPr>
            <p:ph idx="2" type="body"/>
          </p:nvPr>
        </p:nvSpPr>
        <p:spPr>
          <a:xfrm>
            <a:off x="4638675" y="1990725"/>
            <a:ext cx="3686100" cy="2448000"/>
          </a:xfrm>
          <a:prstGeom prst="rect">
            <a:avLst/>
          </a:prstGeom>
          <a:noFill/>
          <a:ln>
            <a:noFill/>
          </a:ln>
        </p:spPr>
        <p:txBody>
          <a:bodyPr anchorCtr="0" anchor="t" bIns="0" lIns="0" spcFirstLastPara="1" rIns="0" wrap="square" tIns="0">
            <a:noAutofit/>
          </a:bodyPr>
          <a:lstStyle>
            <a:lvl1pPr indent="-311150" lvl="0" marL="457200" algn="l">
              <a:lnSpc>
                <a:spcPct val="115000"/>
              </a:lnSpc>
              <a:spcBef>
                <a:spcPts val="0"/>
              </a:spcBef>
              <a:spcAft>
                <a:spcPts val="0"/>
              </a:spcAft>
              <a:buClr>
                <a:schemeClr val="accent2"/>
              </a:buClr>
              <a:buSzPts val="1300"/>
              <a:buFont typeface="Arial"/>
              <a:buChar char="•"/>
              <a:defRPr>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48" name="Google Shape;248;p34"/>
          <p:cNvSpPr txBox="1"/>
          <p:nvPr>
            <p:ph idx="12" type="sldNum"/>
          </p:nvPr>
        </p:nvSpPr>
        <p:spPr>
          <a:xfrm>
            <a:off x="8554914" y="4596420"/>
            <a:ext cx="384519"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49" name="Google Shape;249;p3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cxnSp>
        <p:nvCxnSpPr>
          <p:cNvPr id="250" name="Google Shape;250;p34"/>
          <p:cNvCxnSpPr/>
          <p:nvPr/>
        </p:nvCxnSpPr>
        <p:spPr>
          <a:xfrm flipH="1" rot="10800000">
            <a:off x="819150" y="1091200"/>
            <a:ext cx="7505700" cy="36872"/>
          </a:xfrm>
          <a:prstGeom prst="straightConnector1">
            <a:avLst/>
          </a:prstGeom>
          <a:noFill/>
          <a:ln cap="flat" cmpd="sng" w="38100">
            <a:solidFill>
              <a:schemeClr val="accent5"/>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p:bg>
      <p:bgPr>
        <a:solidFill>
          <a:schemeClr val="accent1"/>
        </a:solidFill>
      </p:bgPr>
    </p:bg>
    <p:spTree>
      <p:nvGrpSpPr>
        <p:cNvPr id="37" name="Shape 37"/>
        <p:cNvGrpSpPr/>
        <p:nvPr/>
      </p:nvGrpSpPr>
      <p:grpSpPr>
        <a:xfrm>
          <a:off x="0" y="0"/>
          <a:ext cx="0" cy="0"/>
          <a:chOff x="0" y="0"/>
          <a:chExt cx="0" cy="0"/>
        </a:xfrm>
      </p:grpSpPr>
      <p:sp>
        <p:nvSpPr>
          <p:cNvPr id="38" name="Google Shape;38;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5"/>
          <p:cNvSpPr/>
          <p:nvPr/>
        </p:nvSpPr>
        <p:spPr>
          <a:xfrm>
            <a:off x="3335179" y="1325880"/>
            <a:ext cx="5008721" cy="3090672"/>
          </a:xfrm>
          <a:prstGeom prst="rect">
            <a:avLst/>
          </a:prstGeom>
          <a:solidFill>
            <a:srgbClr val="C2ED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 name="Google Shape;40;p5"/>
          <p:cNvSpPr/>
          <p:nvPr/>
        </p:nvSpPr>
        <p:spPr>
          <a:xfrm rot="5400000">
            <a:off x="464440" y="1680592"/>
            <a:ext cx="3090670" cy="23812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1" name="Google Shape;41;p5"/>
          <p:cNvSpPr/>
          <p:nvPr/>
        </p:nvSpPr>
        <p:spPr>
          <a:xfrm>
            <a:off x="1418378" y="1545007"/>
            <a:ext cx="1188720" cy="118872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2" name="Google Shape;42;p5"/>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3" name="Google Shape;43;p5"/>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800"/>
              <a:buFont typeface="Arial"/>
              <a:buNone/>
              <a:defRPr sz="18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44" name="Google Shape;44;p5"/>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45" name="Google Shape;45;p5"/>
          <p:cNvCxnSpPr/>
          <p:nvPr/>
        </p:nvCxnSpPr>
        <p:spPr>
          <a:xfrm flipH="1" rot="10800000">
            <a:off x="819150" y="1091200"/>
            <a:ext cx="7505700" cy="36872"/>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2">
    <p:bg>
      <p:bgPr>
        <a:solidFill>
          <a:schemeClr val="accent1"/>
        </a:solidFill>
      </p:bgPr>
    </p:bg>
    <p:spTree>
      <p:nvGrpSpPr>
        <p:cNvPr id="46" name="Shape 46"/>
        <p:cNvGrpSpPr/>
        <p:nvPr/>
      </p:nvGrpSpPr>
      <p:grpSpPr>
        <a:xfrm>
          <a:off x="0" y="0"/>
          <a:ext cx="0" cy="0"/>
          <a:chOff x="0" y="0"/>
          <a:chExt cx="0" cy="0"/>
        </a:xfrm>
      </p:grpSpPr>
      <p:sp>
        <p:nvSpPr>
          <p:cNvPr id="47" name="Google Shape;4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9" name="Google Shape;49;p6"/>
          <p:cNvSpPr txBox="1"/>
          <p:nvPr>
            <p:ph idx="12" type="sldNum"/>
          </p:nvPr>
        </p:nvSpPr>
        <p:spPr>
          <a:xfrm>
            <a:off x="8581292" y="4596420"/>
            <a:ext cx="358142"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1_Section header">
    <p:bg>
      <p:bgPr>
        <a:solidFill>
          <a:schemeClr val="accent3"/>
        </a:solidFill>
      </p:bgPr>
    </p:bg>
    <p:spTree>
      <p:nvGrpSpPr>
        <p:cNvPr id="50" name="Shape 50"/>
        <p:cNvGrpSpPr/>
        <p:nvPr/>
      </p:nvGrpSpPr>
      <p:grpSpPr>
        <a:xfrm>
          <a:off x="0" y="0"/>
          <a:ext cx="0" cy="0"/>
          <a:chOff x="0" y="0"/>
          <a:chExt cx="0" cy="0"/>
        </a:xfrm>
      </p:grpSpPr>
      <p:sp>
        <p:nvSpPr>
          <p:cNvPr id="51" name="Google Shape;51;p7"/>
          <p:cNvSpPr/>
          <p:nvPr/>
        </p:nvSpPr>
        <p:spPr>
          <a:xfrm>
            <a:off x="411132" y="2683881"/>
            <a:ext cx="240428" cy="240428"/>
          </a:xfrm>
          <a:custGeom>
            <a:rect b="b" l="l" r="r" t="t"/>
            <a:pathLst>
              <a:path extrusionOk="0" h="9000" w="9002">
                <a:moveTo>
                  <a:pt x="8407" y="2250"/>
                </a:moveTo>
                <a:lnTo>
                  <a:pt x="8407" y="2250"/>
                </a:lnTo>
                <a:cubicBezTo>
                  <a:pt x="8782" y="2937"/>
                  <a:pt x="9001" y="3687"/>
                  <a:pt x="9001" y="4500"/>
                </a:cubicBezTo>
                <a:cubicBezTo>
                  <a:pt x="9001" y="5311"/>
                  <a:pt x="8782" y="6061"/>
                  <a:pt x="8407" y="6749"/>
                </a:cubicBezTo>
                <a:cubicBezTo>
                  <a:pt x="8001" y="7436"/>
                  <a:pt x="7438" y="7999"/>
                  <a:pt x="6751" y="8374"/>
                </a:cubicBezTo>
                <a:cubicBezTo>
                  <a:pt x="6063" y="8780"/>
                  <a:pt x="5313" y="8999"/>
                  <a:pt x="4501" y="8999"/>
                </a:cubicBezTo>
                <a:cubicBezTo>
                  <a:pt x="3688" y="8999"/>
                  <a:pt x="2938" y="8780"/>
                  <a:pt x="2251" y="8374"/>
                </a:cubicBezTo>
                <a:cubicBezTo>
                  <a:pt x="1563" y="7999"/>
                  <a:pt x="1001" y="7436"/>
                  <a:pt x="626" y="6749"/>
                </a:cubicBezTo>
                <a:cubicBezTo>
                  <a:pt x="219" y="6061"/>
                  <a:pt x="0" y="5311"/>
                  <a:pt x="0" y="4500"/>
                </a:cubicBezTo>
                <a:cubicBezTo>
                  <a:pt x="0" y="3687"/>
                  <a:pt x="219" y="2937"/>
                  <a:pt x="626" y="2250"/>
                </a:cubicBezTo>
                <a:cubicBezTo>
                  <a:pt x="1001" y="1562"/>
                  <a:pt x="1563" y="1000"/>
                  <a:pt x="2251" y="593"/>
                </a:cubicBezTo>
                <a:cubicBezTo>
                  <a:pt x="2938" y="187"/>
                  <a:pt x="3688" y="0"/>
                  <a:pt x="4501" y="0"/>
                </a:cubicBezTo>
                <a:cubicBezTo>
                  <a:pt x="5313" y="0"/>
                  <a:pt x="6063" y="187"/>
                  <a:pt x="6751" y="593"/>
                </a:cubicBezTo>
                <a:cubicBezTo>
                  <a:pt x="7438" y="1000"/>
                  <a:pt x="8001" y="1562"/>
                  <a:pt x="8407" y="2250"/>
                </a:cubicBezTo>
                <a:close/>
                <a:moveTo>
                  <a:pt x="7251" y="6092"/>
                </a:moveTo>
                <a:lnTo>
                  <a:pt x="7251" y="6092"/>
                </a:lnTo>
                <a:cubicBezTo>
                  <a:pt x="7532" y="5592"/>
                  <a:pt x="7688" y="5061"/>
                  <a:pt x="7688" y="4500"/>
                </a:cubicBezTo>
                <a:cubicBezTo>
                  <a:pt x="7688" y="3906"/>
                  <a:pt x="7532" y="3375"/>
                  <a:pt x="7251" y="2906"/>
                </a:cubicBezTo>
                <a:cubicBezTo>
                  <a:pt x="6969" y="2406"/>
                  <a:pt x="6594" y="2031"/>
                  <a:pt x="6094" y="1750"/>
                </a:cubicBezTo>
                <a:cubicBezTo>
                  <a:pt x="5626" y="1468"/>
                  <a:pt x="5094" y="1312"/>
                  <a:pt x="4501" y="1312"/>
                </a:cubicBezTo>
                <a:cubicBezTo>
                  <a:pt x="3938" y="1312"/>
                  <a:pt x="3407" y="1468"/>
                  <a:pt x="2907" y="1750"/>
                </a:cubicBezTo>
                <a:cubicBezTo>
                  <a:pt x="2407" y="2031"/>
                  <a:pt x="2032" y="2406"/>
                  <a:pt x="1751" y="2906"/>
                </a:cubicBezTo>
                <a:cubicBezTo>
                  <a:pt x="1469" y="3375"/>
                  <a:pt x="1313" y="3906"/>
                  <a:pt x="1313" y="4500"/>
                </a:cubicBezTo>
                <a:cubicBezTo>
                  <a:pt x="1313" y="5061"/>
                  <a:pt x="1469" y="5592"/>
                  <a:pt x="1751" y="6092"/>
                </a:cubicBezTo>
                <a:cubicBezTo>
                  <a:pt x="2032" y="6592"/>
                  <a:pt x="2407" y="6967"/>
                  <a:pt x="2907" y="7249"/>
                </a:cubicBezTo>
                <a:cubicBezTo>
                  <a:pt x="3407" y="7530"/>
                  <a:pt x="3938" y="7686"/>
                  <a:pt x="4501" y="7686"/>
                </a:cubicBezTo>
                <a:cubicBezTo>
                  <a:pt x="5094" y="7686"/>
                  <a:pt x="5626" y="7530"/>
                  <a:pt x="6094" y="7249"/>
                </a:cubicBezTo>
                <a:cubicBezTo>
                  <a:pt x="6594" y="6967"/>
                  <a:pt x="6969" y="6592"/>
                  <a:pt x="7251" y="6092"/>
                </a:cubicBezTo>
                <a:close/>
                <a:moveTo>
                  <a:pt x="5251" y="2437"/>
                </a:moveTo>
                <a:lnTo>
                  <a:pt x="5251" y="2437"/>
                </a:lnTo>
                <a:cubicBezTo>
                  <a:pt x="5251" y="5061"/>
                  <a:pt x="5251" y="5061"/>
                  <a:pt x="5251" y="5061"/>
                </a:cubicBezTo>
                <a:cubicBezTo>
                  <a:pt x="5251" y="5124"/>
                  <a:pt x="5219" y="5155"/>
                  <a:pt x="5188" y="5186"/>
                </a:cubicBezTo>
                <a:cubicBezTo>
                  <a:pt x="5157" y="5217"/>
                  <a:pt x="5125" y="5249"/>
                  <a:pt x="5063" y="5249"/>
                </a:cubicBezTo>
                <a:cubicBezTo>
                  <a:pt x="3188" y="5249"/>
                  <a:pt x="3188" y="5249"/>
                  <a:pt x="3188" y="5249"/>
                </a:cubicBezTo>
                <a:cubicBezTo>
                  <a:pt x="3126" y="5249"/>
                  <a:pt x="3094" y="5217"/>
                  <a:pt x="3063" y="5186"/>
                </a:cubicBezTo>
                <a:cubicBezTo>
                  <a:pt x="3032" y="5155"/>
                  <a:pt x="3001" y="5124"/>
                  <a:pt x="3001" y="5061"/>
                </a:cubicBezTo>
                <a:cubicBezTo>
                  <a:pt x="3001" y="4686"/>
                  <a:pt x="3001" y="4686"/>
                  <a:pt x="3001" y="4686"/>
                </a:cubicBezTo>
                <a:cubicBezTo>
                  <a:pt x="3001" y="4625"/>
                  <a:pt x="3032" y="4593"/>
                  <a:pt x="3063" y="4562"/>
                </a:cubicBezTo>
                <a:cubicBezTo>
                  <a:pt x="3094" y="4500"/>
                  <a:pt x="3126" y="4500"/>
                  <a:pt x="3188" y="4500"/>
                </a:cubicBezTo>
                <a:cubicBezTo>
                  <a:pt x="4501" y="4500"/>
                  <a:pt x="4501" y="4500"/>
                  <a:pt x="4501" y="4500"/>
                </a:cubicBezTo>
                <a:cubicBezTo>
                  <a:pt x="4501" y="2437"/>
                  <a:pt x="4501" y="2437"/>
                  <a:pt x="4501" y="2437"/>
                </a:cubicBezTo>
                <a:cubicBezTo>
                  <a:pt x="4501" y="2375"/>
                  <a:pt x="4532" y="2343"/>
                  <a:pt x="4563" y="2312"/>
                </a:cubicBezTo>
                <a:cubicBezTo>
                  <a:pt x="4594" y="2281"/>
                  <a:pt x="4626" y="2250"/>
                  <a:pt x="4688" y="2250"/>
                </a:cubicBezTo>
                <a:cubicBezTo>
                  <a:pt x="5063" y="2250"/>
                  <a:pt x="5063" y="2250"/>
                  <a:pt x="5063" y="2250"/>
                </a:cubicBezTo>
                <a:cubicBezTo>
                  <a:pt x="5125" y="2250"/>
                  <a:pt x="5157" y="2281"/>
                  <a:pt x="5188" y="2312"/>
                </a:cubicBezTo>
                <a:cubicBezTo>
                  <a:pt x="5219" y="2343"/>
                  <a:pt x="5251" y="2375"/>
                  <a:pt x="5251" y="243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52" name="Google Shape;52;p7"/>
          <p:cNvCxnSpPr/>
          <p:nvPr/>
        </p:nvCxnSpPr>
        <p:spPr>
          <a:xfrm>
            <a:off x="430900" y="3016580"/>
            <a:ext cx="3692198" cy="0"/>
          </a:xfrm>
          <a:prstGeom prst="straightConnector1">
            <a:avLst/>
          </a:prstGeom>
          <a:noFill/>
          <a:ln cap="flat" cmpd="sng" w="12700">
            <a:solidFill>
              <a:schemeClr val="accent3"/>
            </a:solidFill>
            <a:prstDash val="dash"/>
            <a:round/>
            <a:headEnd len="sm" w="sm" type="none"/>
            <a:tailEnd len="sm" w="sm" type="none"/>
          </a:ln>
        </p:spPr>
      </p:cxnSp>
      <p:sp>
        <p:nvSpPr>
          <p:cNvPr id="53" name="Google Shape;53;p7"/>
          <p:cNvSpPr/>
          <p:nvPr/>
        </p:nvSpPr>
        <p:spPr>
          <a:xfrm>
            <a:off x="0" y="1202288"/>
            <a:ext cx="9144000" cy="2733724"/>
          </a:xfrm>
          <a:prstGeom prst="rect">
            <a:avLst/>
          </a:prstGeom>
          <a:solidFill>
            <a:srgbClr val="3C611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4" name="Google Shape;54;p7"/>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500"/>
              <a:buFont typeface="Arial"/>
              <a:buNone/>
              <a:defRPr sz="30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55" name="Google Shape;55;p7"/>
          <p:cNvSpPr/>
          <p:nvPr/>
        </p:nvSpPr>
        <p:spPr>
          <a:xfrm>
            <a:off x="800099" y="1207008"/>
            <a:ext cx="3611881" cy="899698"/>
          </a:xfrm>
          <a:prstGeom prst="flowChartOffpageConnector">
            <a:avLst/>
          </a:prstGeom>
          <a:solidFill>
            <a:srgbClr val="0F35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6" name="Google Shape;56;p7"/>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lvl1pPr lvl="0" algn="ctr">
              <a:lnSpc>
                <a:spcPct val="100000"/>
              </a:lnSpc>
              <a:spcBef>
                <a:spcPts val="0"/>
              </a:spcBef>
              <a:spcAft>
                <a:spcPts val="0"/>
              </a:spcAft>
              <a:buClr>
                <a:schemeClr val="dk2"/>
              </a:buClr>
              <a:buSzPts val="3200"/>
              <a:buNone/>
              <a:defRPr b="1" i="0" sz="3000" cap="none">
                <a:solidFill>
                  <a:schemeClr val="dk1"/>
                </a:solidFill>
                <a:latin typeface="Arial"/>
                <a:ea typeface="Arial"/>
                <a:cs typeface="Arial"/>
                <a:sym typeface="Aria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57" name="Google Shape;57;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pos="2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3">
    <p:bg>
      <p:bgPr>
        <a:solidFill>
          <a:schemeClr val="accent3"/>
        </a:solidFill>
      </p:bgPr>
    </p:bg>
    <p:spTree>
      <p:nvGrpSpPr>
        <p:cNvPr id="58" name="Shape 58"/>
        <p:cNvGrpSpPr/>
        <p:nvPr/>
      </p:nvGrpSpPr>
      <p:grpSpPr>
        <a:xfrm>
          <a:off x="0" y="0"/>
          <a:ext cx="0" cy="0"/>
          <a:chOff x="0" y="0"/>
          <a:chExt cx="0" cy="0"/>
        </a:xfrm>
      </p:grpSpPr>
      <p:sp>
        <p:nvSpPr>
          <p:cNvPr id="59" name="Google Shape;59;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1" name="Google Shape;61;p8"/>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0"/>
              </a:spcBef>
              <a:spcAft>
                <a:spcPts val="0"/>
              </a:spcAft>
              <a:buClr>
                <a:schemeClr val="accent2"/>
              </a:buClr>
              <a:buSzPts val="1800"/>
              <a:buFont typeface="Arial"/>
              <a:buChar char="•"/>
              <a:defRPr sz="1800">
                <a:solidFill>
                  <a:srgbClr val="000000"/>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62" name="Google Shape;62;p8"/>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63" name="Google Shape;63;p8"/>
          <p:cNvCxnSpPr/>
          <p:nvPr/>
        </p:nvCxnSpPr>
        <p:spPr>
          <a:xfrm flipH="1" rot="10800000">
            <a:off x="819150" y="1091200"/>
            <a:ext cx="7505700" cy="36872"/>
          </a:xfrm>
          <a:prstGeom prst="straightConnector1">
            <a:avLst/>
          </a:prstGeom>
          <a:noFill/>
          <a:ln cap="flat" cmpd="sng" w="38100">
            <a:solidFill>
              <a:schemeClr val="accent3"/>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4">
    <p:bg>
      <p:bgPr>
        <a:solidFill>
          <a:schemeClr val="accent3"/>
        </a:solidFill>
      </p:bgPr>
    </p:bg>
    <p:spTree>
      <p:nvGrpSpPr>
        <p:cNvPr id="64" name="Shape 64"/>
        <p:cNvGrpSpPr/>
        <p:nvPr/>
      </p:nvGrpSpPr>
      <p:grpSpPr>
        <a:xfrm>
          <a:off x="0" y="0"/>
          <a:ext cx="0" cy="0"/>
          <a:chOff x="0" y="0"/>
          <a:chExt cx="0" cy="0"/>
        </a:xfrm>
      </p:grpSpPr>
      <p:sp>
        <p:nvSpPr>
          <p:cNvPr id="65" name="Google Shape;65;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9"/>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7" name="Google Shape;67;p9"/>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5">
    <p:bg>
      <p:bgPr>
        <a:solidFill>
          <a:schemeClr val="accent3"/>
        </a:solidFill>
      </p:bgPr>
    </p:bg>
    <p:spTree>
      <p:nvGrpSpPr>
        <p:cNvPr id="68" name="Shape 68"/>
        <p:cNvGrpSpPr/>
        <p:nvPr/>
      </p:nvGrpSpPr>
      <p:grpSpPr>
        <a:xfrm>
          <a:off x="0" y="0"/>
          <a:ext cx="0" cy="0"/>
          <a:chOff x="0" y="0"/>
          <a:chExt cx="0" cy="0"/>
        </a:xfrm>
      </p:grpSpPr>
      <p:sp>
        <p:nvSpPr>
          <p:cNvPr id="69" name="Google Shape;69;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0"/>
          <p:cNvSpPr/>
          <p:nvPr/>
        </p:nvSpPr>
        <p:spPr>
          <a:xfrm>
            <a:off x="3335179" y="1325880"/>
            <a:ext cx="5008721" cy="3090672"/>
          </a:xfrm>
          <a:prstGeom prst="rect">
            <a:avLst/>
          </a:prstGeom>
          <a:solidFill>
            <a:srgbClr val="E3F2D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1" name="Google Shape;71;p10"/>
          <p:cNvSpPr/>
          <p:nvPr/>
        </p:nvSpPr>
        <p:spPr>
          <a:xfrm rot="5400000">
            <a:off x="462916" y="1682116"/>
            <a:ext cx="3093718" cy="2381249"/>
          </a:xfrm>
          <a:prstGeom prst="rect">
            <a:avLst/>
          </a:prstGeom>
          <a:solidFill>
            <a:srgbClr val="3C611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2" name="Google Shape;72;p10"/>
          <p:cNvSpPr/>
          <p:nvPr/>
        </p:nvSpPr>
        <p:spPr>
          <a:xfrm>
            <a:off x="1418378" y="1545007"/>
            <a:ext cx="1188720" cy="118872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3" name="Google Shape;73;p10"/>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000"/>
              <a:buNone/>
              <a:defRPr sz="3000">
                <a:solidFill>
                  <a:srgbClr val="000000"/>
                </a:solidFill>
                <a:latin typeface="Arial"/>
                <a:ea typeface="Arial"/>
                <a:cs typeface="Arial"/>
                <a:sym typeface="Aria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4" name="Google Shape;74;p10"/>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lvl1pPr indent="-228600" lvl="0" marL="457200" algn="ctr">
              <a:lnSpc>
                <a:spcPct val="100000"/>
              </a:lnSpc>
              <a:spcBef>
                <a:spcPts val="0"/>
              </a:spcBef>
              <a:spcAft>
                <a:spcPts val="0"/>
              </a:spcAft>
              <a:buClr>
                <a:schemeClr val="accent3"/>
              </a:buClr>
              <a:buSzPts val="1800"/>
              <a:buFont typeface="Arial"/>
              <a:buNone/>
              <a:defRPr sz="1800">
                <a:solidFill>
                  <a:schemeClr val="dk1"/>
                </a:solidFill>
                <a:latin typeface="Arial"/>
                <a:ea typeface="Arial"/>
                <a:cs typeface="Arial"/>
                <a:sym typeface="Arial"/>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75" name="Google Shape;75;p10"/>
          <p:cNvSpPr txBox="1"/>
          <p:nvPr>
            <p:ph idx="12" type="sldNum"/>
          </p:nvPr>
        </p:nvSpPr>
        <p:spPr>
          <a:xfrm>
            <a:off x="8537330" y="4587628"/>
            <a:ext cx="402103"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1pPr>
            <a:lvl2pPr indent="0" lvl="1"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2pPr>
            <a:lvl3pPr indent="0" lvl="2"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3pPr>
            <a:lvl4pPr indent="0" lvl="3"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4pPr>
            <a:lvl5pPr indent="0" lvl="4"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5pPr>
            <a:lvl6pPr indent="0" lvl="5"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6pPr>
            <a:lvl7pPr indent="0" lvl="6"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7pPr>
            <a:lvl8pPr indent="0" lvl="7"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8pPr>
            <a:lvl9pPr indent="0" lvl="8" marL="0" algn="r">
              <a:lnSpc>
                <a:spcPct val="100000"/>
              </a:lnSpc>
              <a:spcBef>
                <a:spcPts val="0"/>
              </a:spcBef>
              <a:spcAft>
                <a:spcPts val="0"/>
              </a:spcAft>
              <a:buSzPts val="1000"/>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76" name="Google Shape;76;p10"/>
          <p:cNvCxnSpPr/>
          <p:nvPr/>
        </p:nvCxnSpPr>
        <p:spPr>
          <a:xfrm flipH="1" rot="10800000">
            <a:off x="819150" y="1091200"/>
            <a:ext cx="7505700" cy="36872"/>
          </a:xfrm>
          <a:prstGeom prst="straightConnector1">
            <a:avLst/>
          </a:prstGeom>
          <a:noFill/>
          <a:ln cap="flat" cmpd="sng" w="38100">
            <a:solidFill>
              <a:schemeClr val="accent3"/>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FBAE40"/>
          </p15:clr>
        </p15:guide>
        <p15:guide id="2" pos="504">
          <p15:clr>
            <a:srgbClr val="FBAE40"/>
          </p15:clr>
        </p15:guide>
        <p15:guide id="3" pos="2880">
          <p15:clr>
            <a:srgbClr val="FBAE40"/>
          </p15:clr>
        </p15:guide>
        <p15:guide id="4" pos="5256">
          <p15:clr>
            <a:srgbClr val="FBAE40"/>
          </p15:clr>
        </p15:guide>
        <p15:guide id="5" orient="horz" pos="2796">
          <p15:clr>
            <a:srgbClr val="FBAE40"/>
          </p15:clr>
        </p15:guide>
        <p15:guide id="6" orient="horz" pos="396">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819150" y="1550079"/>
            <a:ext cx="7505700" cy="2993596"/>
          </a:xfrm>
          <a:prstGeom prst="rect">
            <a:avLst/>
          </a:prstGeom>
          <a:noFill/>
          <a:ln>
            <a:noFill/>
          </a:ln>
        </p:spPr>
        <p:txBody>
          <a:bodyPr anchorCtr="0" anchor="t" bIns="0" lIns="0" spcFirstLastPara="1" rIns="0" wrap="square" tIns="0">
            <a:noAutofit/>
          </a:bodyPr>
          <a:lstStyle>
            <a:lvl1pPr indent="-311150" lvl="0" marL="457200" marR="0" rtl="0" algn="l">
              <a:lnSpc>
                <a:spcPct val="115000"/>
              </a:lnSpc>
              <a:spcBef>
                <a:spcPts val="0"/>
              </a:spcBef>
              <a:spcAft>
                <a:spcPts val="0"/>
              </a:spcAft>
              <a:buClr>
                <a:schemeClr val="dk2"/>
              </a:buClr>
              <a:buSzPts val="1300"/>
              <a:buFont typeface="Calibri"/>
              <a:buChar char="●"/>
              <a:defRPr b="0" i="0" sz="1300" u="none" cap="none" strike="noStrike">
                <a:solidFill>
                  <a:schemeClr val="dk2"/>
                </a:solidFill>
                <a:latin typeface="Calibri"/>
                <a:ea typeface="Calibri"/>
                <a:cs typeface="Calibri"/>
                <a:sym typeface="Calibri"/>
              </a:defRPr>
            </a:lvl1pPr>
            <a:lvl2pPr indent="-298450" lvl="1" marL="9144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2pPr>
            <a:lvl3pPr indent="-298450" lvl="2" marL="13716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3pPr>
            <a:lvl4pPr indent="-298450" lvl="3" marL="18288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4pPr>
            <a:lvl5pPr indent="-298450" lvl="4" marL="22860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5pPr>
            <a:lvl6pPr indent="-298450" lvl="5" marL="27432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6pPr>
            <a:lvl7pPr indent="-298450" lvl="6" marL="32004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7pPr>
            <a:lvl8pPr indent="-298450" lvl="7" marL="36576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8pPr>
            <a:lvl9pPr indent="-298450" lvl="8" marL="4114800" marR="0" rtl="0" algn="l">
              <a:lnSpc>
                <a:spcPct val="115000"/>
              </a:lnSpc>
              <a:spcBef>
                <a:spcPts val="1600"/>
              </a:spcBef>
              <a:spcAft>
                <a:spcPts val="160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9pPr>
          </a:lstStyle>
          <a:p/>
        </p:txBody>
      </p:sp>
      <p:sp>
        <p:nvSpPr>
          <p:cNvPr id="7" name="Google Shape;7;p1"/>
          <p:cNvSpPr txBox="1"/>
          <p:nvPr>
            <p:ph idx="12" type="sldNum"/>
          </p:nvPr>
        </p:nvSpPr>
        <p:spPr>
          <a:xfrm>
            <a:off x="8563708" y="4596420"/>
            <a:ext cx="375726"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8" name="Google Shape;8;p1"/>
          <p:cNvSpPr txBox="1"/>
          <p:nvPr>
            <p:ph type="title"/>
          </p:nvPr>
        </p:nvSpPr>
        <p:spPr>
          <a:xfrm>
            <a:off x="819150" y="609063"/>
            <a:ext cx="7505700" cy="496888"/>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SzPts val="1400"/>
              <a:buNone/>
              <a:defRPr b="0" i="0" sz="30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0">
          <p15:clr>
            <a:srgbClr val="F26B43"/>
          </p15:clr>
        </p15:guide>
        <p15:guide id="2" orient="horz" pos="1620">
          <p15:clr>
            <a:srgbClr val="F26B43"/>
          </p15:clr>
        </p15:guide>
        <p15:guide id="3" pos="504">
          <p15:clr>
            <a:srgbClr val="F26B43"/>
          </p15:clr>
        </p15:guide>
        <p15:guide id="4" pos="5256">
          <p15:clr>
            <a:srgbClr val="F26B43"/>
          </p15:clr>
        </p15:guide>
        <p15:guide id="5" orient="horz" pos="28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0.xml"/><Relationship Id="rId3" Type="http://schemas.openxmlformats.org/officeDocument/2006/relationships/image" Target="../media/image149.png"/><Relationship Id="rId4" Type="http://schemas.openxmlformats.org/officeDocument/2006/relationships/image" Target="../media/image129.png"/><Relationship Id="rId9" Type="http://schemas.openxmlformats.org/officeDocument/2006/relationships/image" Target="../media/image147.png"/><Relationship Id="rId5" Type="http://schemas.openxmlformats.org/officeDocument/2006/relationships/image" Target="../media/image150.png"/><Relationship Id="rId6" Type="http://schemas.openxmlformats.org/officeDocument/2006/relationships/image" Target="../media/image141.png"/><Relationship Id="rId7" Type="http://schemas.openxmlformats.org/officeDocument/2006/relationships/image" Target="../media/image124.png"/><Relationship Id="rId8" Type="http://schemas.openxmlformats.org/officeDocument/2006/relationships/image" Target="../media/image155.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6.xml"/><Relationship Id="rId3" Type="http://schemas.openxmlformats.org/officeDocument/2006/relationships/image" Target="../media/image15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8.xml"/><Relationship Id="rId3" Type="http://schemas.openxmlformats.org/officeDocument/2006/relationships/image" Target="../media/image4.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0.xml"/><Relationship Id="rId3" Type="http://schemas.openxmlformats.org/officeDocument/2006/relationships/image" Target="../media/image12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1.xml"/><Relationship Id="rId3" Type="http://schemas.openxmlformats.org/officeDocument/2006/relationships/image" Target="../media/image123.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87.jpg"/><Relationship Id="rId4" Type="http://schemas.openxmlformats.org/officeDocument/2006/relationships/image" Target="../media/image132.jpg"/><Relationship Id="rId9" Type="http://schemas.openxmlformats.org/officeDocument/2006/relationships/image" Target="../media/image133.jpg"/><Relationship Id="rId5" Type="http://schemas.openxmlformats.org/officeDocument/2006/relationships/image" Target="../media/image131.jpg"/><Relationship Id="rId6" Type="http://schemas.openxmlformats.org/officeDocument/2006/relationships/image" Target="../media/image2.jpg"/><Relationship Id="rId7" Type="http://schemas.openxmlformats.org/officeDocument/2006/relationships/image" Target="../media/image122.jpg"/><Relationship Id="rId8" Type="http://schemas.openxmlformats.org/officeDocument/2006/relationships/image" Target="../media/image127.jpg"/><Relationship Id="rId11" Type="http://schemas.openxmlformats.org/officeDocument/2006/relationships/hyperlink" Target="https://www.youtube.com/channel/UC53vOmOKmI5IFopx7TbRsWw" TargetMode="External"/><Relationship Id="rId10" Type="http://schemas.openxmlformats.org/officeDocument/2006/relationships/image" Target="../media/image13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hyperlink" Target="https://www.artisbasic.com/2015/04/paper-masks-and-paper-sculpture-techniques.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hyperlink" Target="https://creativecommons.org/licenses/by-sa/3.0" TargetMode="External"/><Relationship Id="rId4" Type="http://schemas.openxmlformats.org/officeDocument/2006/relationships/hyperlink" Target="https://commons.wikimedia.org/wiki/File:Leonardo_da_vinci,_taccuino_forster_III,_1490_ca._02.JPG" TargetMode="External"/><Relationship Id="rId5" Type="http://schemas.openxmlformats.org/officeDocument/2006/relationships/image" Target="../media/image1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7.xml"/><Relationship Id="rId3" Type="http://schemas.openxmlformats.org/officeDocument/2006/relationships/hyperlink" Target="https://y4y.ed.gov/stemchallenge/imls/2018/journal-making"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17.jpg"/><Relationship Id="rId4" Type="http://schemas.openxmlformats.org/officeDocument/2006/relationships/image" Target="../media/image15.jpg"/><Relationship Id="rId5" Type="http://schemas.openxmlformats.org/officeDocument/2006/relationships/image" Target="../media/image6.jpg"/><Relationship Id="rId6" Type="http://schemas.openxmlformats.org/officeDocument/2006/relationships/image" Target="../media/image14.jpg"/><Relationship Id="rId7" Type="http://schemas.openxmlformats.org/officeDocument/2006/relationships/image" Target="../media/image39.jpg"/><Relationship Id="rId8" Type="http://schemas.openxmlformats.org/officeDocument/2006/relationships/image" Target="../media/image1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29.png"/><Relationship Id="rId4" Type="http://schemas.openxmlformats.org/officeDocument/2006/relationships/image" Target="../media/image44.png"/><Relationship Id="rId5" Type="http://schemas.openxmlformats.org/officeDocument/2006/relationships/image" Target="../media/image18.png"/><Relationship Id="rId6" Type="http://schemas.openxmlformats.org/officeDocument/2006/relationships/image" Target="../media/image24.jpg"/><Relationship Id="rId7" Type="http://schemas.openxmlformats.org/officeDocument/2006/relationships/image" Target="../media/image25.jpg"/><Relationship Id="rId8" Type="http://schemas.openxmlformats.org/officeDocument/2006/relationships/image" Target="../media/image6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1.jpg"/><Relationship Id="rId4" Type="http://schemas.openxmlformats.org/officeDocument/2006/relationships/image" Target="../media/image8.jpg"/><Relationship Id="rId9" Type="http://schemas.openxmlformats.org/officeDocument/2006/relationships/image" Target="../media/image64.jpg"/><Relationship Id="rId5" Type="http://schemas.openxmlformats.org/officeDocument/2006/relationships/image" Target="../media/image19.jpg"/><Relationship Id="rId6" Type="http://schemas.openxmlformats.org/officeDocument/2006/relationships/image" Target="../media/image20.jpg"/><Relationship Id="rId7" Type="http://schemas.openxmlformats.org/officeDocument/2006/relationships/image" Target="../media/image35.jpg"/><Relationship Id="rId8" Type="http://schemas.openxmlformats.org/officeDocument/2006/relationships/image" Target="../media/image3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70.jpg"/><Relationship Id="rId4" Type="http://schemas.openxmlformats.org/officeDocument/2006/relationships/image" Target="../media/image12.jpg"/><Relationship Id="rId5" Type="http://schemas.openxmlformats.org/officeDocument/2006/relationships/image" Target="../media/image38.jpg"/><Relationship Id="rId6" Type="http://schemas.openxmlformats.org/officeDocument/2006/relationships/image" Target="../media/image37.jpg"/><Relationship Id="rId7" Type="http://schemas.openxmlformats.org/officeDocument/2006/relationships/image" Target="../media/image36.jpg"/><Relationship Id="rId8" Type="http://schemas.openxmlformats.org/officeDocument/2006/relationships/image" Target="../media/image6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17.jpg"/><Relationship Id="rId4" Type="http://schemas.openxmlformats.org/officeDocument/2006/relationships/image" Target="../media/image15.jpg"/><Relationship Id="rId5" Type="http://schemas.openxmlformats.org/officeDocument/2006/relationships/image" Target="../media/image6.jpg"/><Relationship Id="rId6" Type="http://schemas.openxmlformats.org/officeDocument/2006/relationships/image" Target="../media/image14.jpg"/><Relationship Id="rId7" Type="http://schemas.openxmlformats.org/officeDocument/2006/relationships/image" Target="../media/image39.jpg"/><Relationship Id="rId8" Type="http://schemas.openxmlformats.org/officeDocument/2006/relationships/image" Target="../media/image1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28.jpg"/><Relationship Id="rId4" Type="http://schemas.openxmlformats.org/officeDocument/2006/relationships/image" Target="../media/image22.jpg"/><Relationship Id="rId5" Type="http://schemas.openxmlformats.org/officeDocument/2006/relationships/image" Target="../media/image58.jpg"/><Relationship Id="rId6" Type="http://schemas.openxmlformats.org/officeDocument/2006/relationships/image" Target="../media/image27.jpg"/><Relationship Id="rId7" Type="http://schemas.openxmlformats.org/officeDocument/2006/relationships/image" Target="../media/image26.jpg"/><Relationship Id="rId8" Type="http://schemas.openxmlformats.org/officeDocument/2006/relationships/image" Target="../media/image6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6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6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hyperlink" Target="http://www.youtube.com/watch?v=4xG2aJa6UyY" TargetMode="External"/><Relationship Id="rId4" Type="http://schemas.openxmlformats.org/officeDocument/2006/relationships/image" Target="../media/image34.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1.xml"/><Relationship Id="rId3" Type="http://schemas.openxmlformats.org/officeDocument/2006/relationships/image" Target="../media/image41.png"/><Relationship Id="rId4" Type="http://schemas.openxmlformats.org/officeDocument/2006/relationships/image" Target="../media/image40.png"/><Relationship Id="rId5" Type="http://schemas.openxmlformats.org/officeDocument/2006/relationships/image" Target="../media/image53.png"/><Relationship Id="rId6"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2.xml"/><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57.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3.xml"/><Relationship Id="rId3" Type="http://schemas.openxmlformats.org/officeDocument/2006/relationships/image" Target="../media/image49.png"/><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6.xml"/><Relationship Id="rId3" Type="http://schemas.openxmlformats.org/officeDocument/2006/relationships/image" Target="../media/image5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1.xml"/><Relationship Id="rId3" Type="http://schemas.openxmlformats.org/officeDocument/2006/relationships/image" Target="../media/image65.png"/><Relationship Id="rId4" Type="http://schemas.openxmlformats.org/officeDocument/2006/relationships/image" Target="../media/image71.png"/><Relationship Id="rId5" Type="http://schemas.openxmlformats.org/officeDocument/2006/relationships/image" Target="../media/image6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2.xml"/><Relationship Id="rId3" Type="http://schemas.openxmlformats.org/officeDocument/2006/relationships/image" Target="../media/image59.png"/><Relationship Id="rId4" Type="http://schemas.openxmlformats.org/officeDocument/2006/relationships/image" Target="../media/image67.png"/><Relationship Id="rId5" Type="http://schemas.openxmlformats.org/officeDocument/2006/relationships/image" Target="../media/image69.png"/><Relationship Id="rId6" Type="http://schemas.openxmlformats.org/officeDocument/2006/relationships/image" Target="../media/image6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3.xml"/><Relationship Id="rId3" Type="http://schemas.openxmlformats.org/officeDocument/2006/relationships/image" Target="../media/image76.png"/><Relationship Id="rId4" Type="http://schemas.openxmlformats.org/officeDocument/2006/relationships/image" Target="../media/image73.png"/><Relationship Id="rId5" Type="http://schemas.openxmlformats.org/officeDocument/2006/relationships/image" Target="../media/image72.png"/><Relationship Id="rId6" Type="http://schemas.openxmlformats.org/officeDocument/2006/relationships/image" Target="../media/image7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4.xml"/><Relationship Id="rId3" Type="http://schemas.openxmlformats.org/officeDocument/2006/relationships/image" Target="../media/image78.png"/><Relationship Id="rId4" Type="http://schemas.openxmlformats.org/officeDocument/2006/relationships/image" Target="../media/image80.png"/><Relationship Id="rId5" Type="http://schemas.openxmlformats.org/officeDocument/2006/relationships/image" Target="../media/image79.png"/><Relationship Id="rId6" Type="http://schemas.openxmlformats.org/officeDocument/2006/relationships/image" Target="../media/image82.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image" Target="../media/image77.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1.xml"/><Relationship Id="rId3" Type="http://schemas.openxmlformats.org/officeDocument/2006/relationships/image" Target="../media/image7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2.xml"/><Relationship Id="rId3" Type="http://schemas.openxmlformats.org/officeDocument/2006/relationships/image" Target="../media/image2.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3.xml"/><Relationship Id="rId3" Type="http://schemas.openxmlformats.org/officeDocument/2006/relationships/image" Target="../media/image91.jpg"/><Relationship Id="rId4" Type="http://schemas.openxmlformats.org/officeDocument/2006/relationships/image" Target="../media/image113.jpg"/><Relationship Id="rId5" Type="http://schemas.openxmlformats.org/officeDocument/2006/relationships/image" Target="../media/image88.jpg"/><Relationship Id="rId6" Type="http://schemas.openxmlformats.org/officeDocument/2006/relationships/image" Target="../media/image94.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5.xml"/><Relationship Id="rId3" Type="http://schemas.openxmlformats.org/officeDocument/2006/relationships/image" Target="../media/image111.jpg"/><Relationship Id="rId4" Type="http://schemas.openxmlformats.org/officeDocument/2006/relationships/image" Target="../media/image77.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84.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 Id="rId3" Type="http://schemas.openxmlformats.org/officeDocument/2006/relationships/image" Target="../media/image83.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 Id="rId3" Type="http://schemas.openxmlformats.org/officeDocument/2006/relationships/hyperlink" Target="http://www.youtube.com/watch?v=C1-pdgGn0SI" TargetMode="External"/><Relationship Id="rId4" Type="http://schemas.openxmlformats.org/officeDocument/2006/relationships/image" Target="../media/image81.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2.xml"/><Relationship Id="rId3" Type="http://schemas.openxmlformats.org/officeDocument/2006/relationships/image" Target="../media/image8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 Id="rId3" Type="http://schemas.openxmlformats.org/officeDocument/2006/relationships/image" Target="../media/image95.jpg"/><Relationship Id="rId4" Type="http://schemas.openxmlformats.org/officeDocument/2006/relationships/image" Target="../media/image119.jpg"/><Relationship Id="rId9" Type="http://schemas.openxmlformats.org/officeDocument/2006/relationships/image" Target="../media/image107.jpg"/><Relationship Id="rId5" Type="http://schemas.openxmlformats.org/officeDocument/2006/relationships/image" Target="../media/image114.jpg"/><Relationship Id="rId6" Type="http://schemas.openxmlformats.org/officeDocument/2006/relationships/image" Target="../media/image96.jpg"/><Relationship Id="rId7" Type="http://schemas.openxmlformats.org/officeDocument/2006/relationships/image" Target="../media/image106.jpg"/><Relationship Id="rId8" Type="http://schemas.openxmlformats.org/officeDocument/2006/relationships/image" Target="../media/image93.jpg"/><Relationship Id="rId11" Type="http://schemas.openxmlformats.org/officeDocument/2006/relationships/image" Target="../media/image112.jpg"/><Relationship Id="rId10" Type="http://schemas.openxmlformats.org/officeDocument/2006/relationships/image" Target="../media/image108.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 Id="rId3" Type="http://schemas.openxmlformats.org/officeDocument/2006/relationships/image" Target="../media/image116.jpg"/><Relationship Id="rId4" Type="http://schemas.openxmlformats.org/officeDocument/2006/relationships/image" Target="../media/image109.jpg"/><Relationship Id="rId9" Type="http://schemas.openxmlformats.org/officeDocument/2006/relationships/image" Target="../media/image137.jpg"/><Relationship Id="rId5" Type="http://schemas.openxmlformats.org/officeDocument/2006/relationships/image" Target="../media/image146.jpg"/><Relationship Id="rId6" Type="http://schemas.openxmlformats.org/officeDocument/2006/relationships/image" Target="../media/image118.jpg"/><Relationship Id="rId7" Type="http://schemas.openxmlformats.org/officeDocument/2006/relationships/image" Target="../media/image92.jpg"/><Relationship Id="rId8" Type="http://schemas.openxmlformats.org/officeDocument/2006/relationships/image" Target="../media/image105.jpg"/><Relationship Id="rId10" Type="http://schemas.openxmlformats.org/officeDocument/2006/relationships/image" Target="../media/image151.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6.xml"/><Relationship Id="rId3" Type="http://schemas.openxmlformats.org/officeDocument/2006/relationships/image" Target="../media/image102.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7.xml"/><Relationship Id="rId3" Type="http://schemas.openxmlformats.org/officeDocument/2006/relationships/image" Target="../media/image85.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1.xml"/><Relationship Id="rId3" Type="http://schemas.openxmlformats.org/officeDocument/2006/relationships/image" Target="../media/image135.png"/><Relationship Id="rId4" Type="http://schemas.openxmlformats.org/officeDocument/2006/relationships/image" Target="../media/image99.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4.xml"/><Relationship Id="rId3" Type="http://schemas.openxmlformats.org/officeDocument/2006/relationships/image" Target="../media/image97.gi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104.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8.xml"/><Relationship Id="rId3" Type="http://schemas.openxmlformats.org/officeDocument/2006/relationships/image" Target="../media/image154.jpg"/><Relationship Id="rId4" Type="http://schemas.openxmlformats.org/officeDocument/2006/relationships/image" Target="../media/image117.jpg"/><Relationship Id="rId5" Type="http://schemas.openxmlformats.org/officeDocument/2006/relationships/image" Target="../media/image157.gi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9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2.xml"/><Relationship Id="rId3" Type="http://schemas.openxmlformats.org/officeDocument/2006/relationships/image" Target="../media/image8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5.xml"/><Relationship Id="rId3" Type="http://schemas.openxmlformats.org/officeDocument/2006/relationships/image" Target="../media/image87.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6.xml"/><Relationship Id="rId3" Type="http://schemas.openxmlformats.org/officeDocument/2006/relationships/image" Target="../media/image110.png"/><Relationship Id="rId4" Type="http://schemas.openxmlformats.org/officeDocument/2006/relationships/image" Target="../media/image90.png"/><Relationship Id="rId5" Type="http://schemas.openxmlformats.org/officeDocument/2006/relationships/image" Target="../media/image145.png"/><Relationship Id="rId6" Type="http://schemas.openxmlformats.org/officeDocument/2006/relationships/image" Target="../media/image143.png"/><Relationship Id="rId7" Type="http://schemas.openxmlformats.org/officeDocument/2006/relationships/image" Target="../media/image103.png"/><Relationship Id="rId8" Type="http://schemas.openxmlformats.org/officeDocument/2006/relationships/image" Target="../media/image13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7.xml"/><Relationship Id="rId3" Type="http://schemas.openxmlformats.org/officeDocument/2006/relationships/image" Target="../media/image140.png"/><Relationship Id="rId4" Type="http://schemas.openxmlformats.org/officeDocument/2006/relationships/image" Target="../media/image144.png"/><Relationship Id="rId5" Type="http://schemas.openxmlformats.org/officeDocument/2006/relationships/image" Target="../media/image148.png"/><Relationship Id="rId6" Type="http://schemas.openxmlformats.org/officeDocument/2006/relationships/image" Target="../media/image11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8.xml"/><Relationship Id="rId3" Type="http://schemas.openxmlformats.org/officeDocument/2006/relationships/image" Target="../media/image101.png"/><Relationship Id="rId4" Type="http://schemas.openxmlformats.org/officeDocument/2006/relationships/image" Target="../media/image120.png"/><Relationship Id="rId5" Type="http://schemas.openxmlformats.org/officeDocument/2006/relationships/image" Target="../media/image121.png"/><Relationship Id="rId6" Type="http://schemas.openxmlformats.org/officeDocument/2006/relationships/image" Target="../media/image15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9.xml"/><Relationship Id="rId3" Type="http://schemas.openxmlformats.org/officeDocument/2006/relationships/image" Target="../media/image136.png"/><Relationship Id="rId4" Type="http://schemas.openxmlformats.org/officeDocument/2006/relationships/image" Target="../media/image124.png"/><Relationship Id="rId9" Type="http://schemas.openxmlformats.org/officeDocument/2006/relationships/image" Target="../media/image139.png"/><Relationship Id="rId5" Type="http://schemas.openxmlformats.org/officeDocument/2006/relationships/image" Target="../media/image125.png"/><Relationship Id="rId6" Type="http://schemas.openxmlformats.org/officeDocument/2006/relationships/image" Target="../media/image142.png"/><Relationship Id="rId7" Type="http://schemas.openxmlformats.org/officeDocument/2006/relationships/image" Target="../media/image130.png"/><Relationship Id="rId8" Type="http://schemas.openxmlformats.org/officeDocument/2006/relationships/image" Target="../media/image1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5"/>
          <p:cNvSpPr txBox="1"/>
          <p:nvPr>
            <p:ph type="ctrTitle"/>
          </p:nvPr>
        </p:nvSpPr>
        <p:spPr>
          <a:xfrm>
            <a:off x="0" y="3668483"/>
            <a:ext cx="9144000" cy="897275"/>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800"/>
              <a:buNone/>
            </a:pPr>
            <a:r>
              <a:rPr lang="en-US">
                <a:solidFill>
                  <a:schemeClr val="dk1"/>
                </a:solidFill>
              </a:rPr>
              <a:t>World</a:t>
            </a:r>
            <a:r>
              <a:rPr lang="en-US">
                <a:solidFill>
                  <a:schemeClr val="dk1"/>
                </a:solidFill>
              </a:rPr>
              <a:t>-b</a:t>
            </a:r>
            <a:r>
              <a:rPr lang="en-US">
                <a:solidFill>
                  <a:schemeClr val="dk1"/>
                </a:solidFill>
              </a:rPr>
              <a:t>uilding Presentation </a:t>
            </a:r>
            <a:r>
              <a:rPr lang="en-US">
                <a:solidFill>
                  <a:schemeClr val="dk1"/>
                </a:solidFill>
                <a:latin typeface="Arial"/>
                <a:ea typeface="Arial"/>
                <a:cs typeface="Arial"/>
                <a:sym typeface="Arial"/>
              </a:rPr>
              <a:t>  2023</a:t>
            </a:r>
            <a:endParaRPr>
              <a:solidFill>
                <a:schemeClr val="dk1"/>
              </a:solidFill>
              <a:latin typeface="Arial"/>
              <a:ea typeface="Arial"/>
              <a:cs typeface="Arial"/>
              <a:sym typeface="Arial"/>
            </a:endParaRPr>
          </a:p>
        </p:txBody>
      </p:sp>
      <p:cxnSp>
        <p:nvCxnSpPr>
          <p:cNvPr id="256" name="Google Shape;256;p35"/>
          <p:cNvCxnSpPr/>
          <p:nvPr/>
        </p:nvCxnSpPr>
        <p:spPr>
          <a:xfrm>
            <a:off x="6974123" y="3828671"/>
            <a:ext cx="0" cy="576900"/>
          </a:xfrm>
          <a:prstGeom prst="straightConnector1">
            <a:avLst/>
          </a:prstGeom>
          <a:noFill/>
          <a:ln cap="flat" cmpd="sng" w="38100">
            <a:solidFill>
              <a:schemeClr val="accent3"/>
            </a:solidFill>
            <a:prstDash val="solid"/>
            <a:round/>
            <a:headEnd len="sm" w="sm" type="none"/>
            <a:tailEnd len="sm" w="sm" type="none"/>
          </a:ln>
        </p:spPr>
      </p:cxnSp>
      <p:sp>
        <p:nvSpPr>
          <p:cNvPr id="257" name="Google Shape;257;p35"/>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descr="Icon" id="353" name="Google Shape;353;p44"/>
          <p:cNvSpPr/>
          <p:nvPr/>
        </p:nvSpPr>
        <p:spPr>
          <a:xfrm>
            <a:off x="6259935" y="1533429"/>
            <a:ext cx="2083965" cy="275381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54" name="Google Shape;354;p44"/>
          <p:cNvSpPr txBox="1"/>
          <p:nvPr>
            <p:ph idx="1" type="body"/>
          </p:nvPr>
        </p:nvSpPr>
        <p:spPr>
          <a:xfrm>
            <a:off x="819150" y="2212455"/>
            <a:ext cx="490728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Do a class maker project using paper </a:t>
            </a:r>
            <a:endParaRPr/>
          </a:p>
          <a:p>
            <a:pPr indent="-310896" lvl="0" marL="310896" rtl="0" algn="l">
              <a:lnSpc>
                <a:spcPct val="100000"/>
              </a:lnSpc>
              <a:spcBef>
                <a:spcPts val="1200"/>
              </a:spcBef>
              <a:spcAft>
                <a:spcPts val="0"/>
              </a:spcAft>
              <a:buClr>
                <a:schemeClr val="accent2"/>
              </a:buClr>
              <a:buSzPts val="1800"/>
              <a:buFont typeface="Arial"/>
              <a:buChar char="•"/>
            </a:pPr>
            <a:r>
              <a:rPr lang="en-US"/>
              <a:t>Brainstorm ideas for our worlds</a:t>
            </a:r>
            <a:endParaRPr>
              <a:highlight>
                <a:srgbClr val="FFFF00"/>
              </a:highlight>
            </a:endParaRPr>
          </a:p>
          <a:p>
            <a:pPr indent="-310896" lvl="0" marL="310896" rtl="0" algn="l">
              <a:lnSpc>
                <a:spcPct val="100000"/>
              </a:lnSpc>
              <a:spcBef>
                <a:spcPts val="1200"/>
              </a:spcBef>
              <a:spcAft>
                <a:spcPts val="0"/>
              </a:spcAft>
              <a:buSzPts val="1800"/>
              <a:buChar char="•"/>
            </a:pPr>
            <a:r>
              <a:rPr lang="en-US"/>
              <a:t>Discuss who lives there, what the world looks like, and what we will need to build it</a:t>
            </a:r>
            <a:endParaRPr>
              <a:highlight>
                <a:srgbClr val="FFFF00"/>
              </a:highlight>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355" name="Google Shape;355;p44"/>
          <p:cNvSpPr txBox="1"/>
          <p:nvPr>
            <p:ph type="title"/>
          </p:nvPr>
        </p:nvSpPr>
        <p:spPr>
          <a:xfrm>
            <a:off x="819150" y="628651"/>
            <a:ext cx="7505700" cy="476226"/>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356" name="Google Shape;356;p44"/>
          <p:cNvSpPr txBox="1"/>
          <p:nvPr/>
        </p:nvSpPr>
        <p:spPr>
          <a:xfrm>
            <a:off x="800100" y="1582971"/>
            <a:ext cx="4926330" cy="4762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1" lang="en-US" sz="2800" u="none" cap="none" strike="noStrike">
                <a:solidFill>
                  <a:srgbClr val="000000"/>
                </a:solidFill>
                <a:latin typeface="Arial"/>
                <a:ea typeface="Arial"/>
                <a:cs typeface="Arial"/>
                <a:sym typeface="Arial"/>
              </a:rPr>
              <a:t>Imagine our worlds!</a:t>
            </a:r>
            <a:endParaRPr/>
          </a:p>
        </p:txBody>
      </p:sp>
      <p:sp>
        <p:nvSpPr>
          <p:cNvPr descr="Icon" id="357" name="Google Shape;357;p44"/>
          <p:cNvSpPr/>
          <p:nvPr/>
        </p:nvSpPr>
        <p:spPr>
          <a:xfrm>
            <a:off x="6415708" y="2025378"/>
            <a:ext cx="1772416" cy="1769919"/>
          </a:xfrm>
          <a:custGeom>
            <a:rect b="b" l="l" r="r" t="t"/>
            <a:pathLst>
              <a:path extrusionOk="0" h="705850" w="706142">
                <a:moveTo>
                  <a:pt x="377756" y="649279"/>
                </a:moveTo>
                <a:lnTo>
                  <a:pt x="398195" y="628840"/>
                </a:lnTo>
                <a:cubicBezTo>
                  <a:pt x="407192" y="619841"/>
                  <a:pt x="408423" y="605679"/>
                  <a:pt x="401115" y="595261"/>
                </a:cubicBezTo>
                <a:lnTo>
                  <a:pt x="381260" y="566939"/>
                </a:lnTo>
                <a:cubicBezTo>
                  <a:pt x="388945" y="553628"/>
                  <a:pt x="394860" y="539370"/>
                  <a:pt x="398852" y="524528"/>
                </a:cubicBezTo>
                <a:lnTo>
                  <a:pt x="432868" y="518542"/>
                </a:lnTo>
                <a:cubicBezTo>
                  <a:pt x="445475" y="516442"/>
                  <a:pt x="454727" y="505555"/>
                  <a:pt x="454767" y="492775"/>
                </a:cubicBezTo>
                <a:lnTo>
                  <a:pt x="454767" y="463576"/>
                </a:lnTo>
                <a:cubicBezTo>
                  <a:pt x="454727" y="450796"/>
                  <a:pt x="445475" y="439908"/>
                  <a:pt x="432868" y="437808"/>
                </a:cubicBezTo>
                <a:lnTo>
                  <a:pt x="398852" y="431823"/>
                </a:lnTo>
                <a:cubicBezTo>
                  <a:pt x="394860" y="416980"/>
                  <a:pt x="388945" y="402723"/>
                  <a:pt x="381260" y="389412"/>
                </a:cubicBezTo>
                <a:lnTo>
                  <a:pt x="401115" y="361454"/>
                </a:lnTo>
                <a:cubicBezTo>
                  <a:pt x="408423" y="351037"/>
                  <a:pt x="407192" y="336875"/>
                  <a:pt x="398195" y="327876"/>
                </a:cubicBezTo>
                <a:lnTo>
                  <a:pt x="377756" y="307437"/>
                </a:lnTo>
                <a:cubicBezTo>
                  <a:pt x="368757" y="298440"/>
                  <a:pt x="354595" y="297209"/>
                  <a:pt x="344178" y="304517"/>
                </a:cubicBezTo>
                <a:lnTo>
                  <a:pt x="315855" y="324372"/>
                </a:lnTo>
                <a:cubicBezTo>
                  <a:pt x="302546" y="316684"/>
                  <a:pt x="288287" y="310770"/>
                  <a:pt x="273444" y="306780"/>
                </a:cubicBezTo>
                <a:lnTo>
                  <a:pt x="267458" y="272764"/>
                </a:lnTo>
                <a:cubicBezTo>
                  <a:pt x="265358" y="260157"/>
                  <a:pt x="254471" y="250905"/>
                  <a:pt x="241691" y="250865"/>
                </a:cubicBezTo>
                <a:lnTo>
                  <a:pt x="212492" y="250865"/>
                </a:lnTo>
                <a:cubicBezTo>
                  <a:pt x="199712" y="250905"/>
                  <a:pt x="188825" y="260157"/>
                  <a:pt x="186725" y="272764"/>
                </a:cubicBezTo>
                <a:lnTo>
                  <a:pt x="180739" y="306780"/>
                </a:lnTo>
                <a:cubicBezTo>
                  <a:pt x="165896" y="310771"/>
                  <a:pt x="151638" y="316686"/>
                  <a:pt x="138328" y="324372"/>
                </a:cubicBezTo>
                <a:lnTo>
                  <a:pt x="110370" y="304517"/>
                </a:lnTo>
                <a:cubicBezTo>
                  <a:pt x="99953" y="297209"/>
                  <a:pt x="85791" y="298440"/>
                  <a:pt x="76792" y="307437"/>
                </a:cubicBezTo>
                <a:lnTo>
                  <a:pt x="56353" y="327876"/>
                </a:lnTo>
                <a:cubicBezTo>
                  <a:pt x="47425" y="336931"/>
                  <a:pt x="46287" y="351089"/>
                  <a:pt x="53652" y="361454"/>
                </a:cubicBezTo>
                <a:lnTo>
                  <a:pt x="73507" y="389777"/>
                </a:lnTo>
                <a:cubicBezTo>
                  <a:pt x="65819" y="403086"/>
                  <a:pt x="59905" y="417345"/>
                  <a:pt x="55915" y="432188"/>
                </a:cubicBezTo>
                <a:lnTo>
                  <a:pt x="21899" y="438173"/>
                </a:lnTo>
                <a:cubicBezTo>
                  <a:pt x="9293" y="440273"/>
                  <a:pt x="40" y="451161"/>
                  <a:pt x="0" y="463941"/>
                </a:cubicBezTo>
                <a:lnTo>
                  <a:pt x="0" y="493140"/>
                </a:lnTo>
                <a:cubicBezTo>
                  <a:pt x="40" y="505920"/>
                  <a:pt x="9293" y="516807"/>
                  <a:pt x="21899" y="518907"/>
                </a:cubicBezTo>
                <a:lnTo>
                  <a:pt x="55915" y="524893"/>
                </a:lnTo>
                <a:cubicBezTo>
                  <a:pt x="59904" y="539737"/>
                  <a:pt x="65819" y="553994"/>
                  <a:pt x="73507" y="567304"/>
                </a:cubicBezTo>
                <a:lnTo>
                  <a:pt x="53652" y="595261"/>
                </a:lnTo>
                <a:cubicBezTo>
                  <a:pt x="46344" y="605679"/>
                  <a:pt x="47575" y="619841"/>
                  <a:pt x="56572" y="628840"/>
                </a:cubicBezTo>
                <a:lnTo>
                  <a:pt x="77011" y="649279"/>
                </a:lnTo>
                <a:cubicBezTo>
                  <a:pt x="86010" y="658275"/>
                  <a:pt x="100172" y="659507"/>
                  <a:pt x="110589" y="652199"/>
                </a:cubicBezTo>
                <a:lnTo>
                  <a:pt x="138912" y="632344"/>
                </a:lnTo>
                <a:cubicBezTo>
                  <a:pt x="152224" y="640028"/>
                  <a:pt x="166480" y="645941"/>
                  <a:pt x="181323" y="649936"/>
                </a:cubicBezTo>
                <a:lnTo>
                  <a:pt x="187309" y="683952"/>
                </a:lnTo>
                <a:cubicBezTo>
                  <a:pt x="189409" y="696558"/>
                  <a:pt x="200296" y="705811"/>
                  <a:pt x="213076" y="705851"/>
                </a:cubicBezTo>
                <a:lnTo>
                  <a:pt x="242275" y="705851"/>
                </a:lnTo>
                <a:cubicBezTo>
                  <a:pt x="255055" y="705811"/>
                  <a:pt x="265942" y="696558"/>
                  <a:pt x="268042" y="683952"/>
                </a:cubicBezTo>
                <a:lnTo>
                  <a:pt x="274028" y="649936"/>
                </a:lnTo>
                <a:cubicBezTo>
                  <a:pt x="288871" y="645945"/>
                  <a:pt x="303129" y="640031"/>
                  <a:pt x="316439" y="632344"/>
                </a:cubicBezTo>
                <a:lnTo>
                  <a:pt x="344178" y="651980"/>
                </a:lnTo>
                <a:cubicBezTo>
                  <a:pt x="354543" y="659346"/>
                  <a:pt x="368701" y="658207"/>
                  <a:pt x="377756" y="649279"/>
                </a:cubicBezTo>
                <a:close/>
                <a:moveTo>
                  <a:pt x="227237" y="556281"/>
                </a:moveTo>
                <a:cubicBezTo>
                  <a:pt x="184181" y="556281"/>
                  <a:pt x="149277" y="521377"/>
                  <a:pt x="149277" y="478321"/>
                </a:cubicBezTo>
                <a:cubicBezTo>
                  <a:pt x="149277" y="435265"/>
                  <a:pt x="184181" y="400361"/>
                  <a:pt x="227237" y="400361"/>
                </a:cubicBezTo>
                <a:cubicBezTo>
                  <a:pt x="270294" y="400361"/>
                  <a:pt x="305198" y="435265"/>
                  <a:pt x="305198" y="478321"/>
                </a:cubicBezTo>
                <a:cubicBezTo>
                  <a:pt x="305198" y="478345"/>
                  <a:pt x="305198" y="478370"/>
                  <a:pt x="305198" y="478394"/>
                </a:cubicBezTo>
                <a:cubicBezTo>
                  <a:pt x="305157" y="521422"/>
                  <a:pt x="270265" y="556281"/>
                  <a:pt x="227237" y="556281"/>
                </a:cubicBezTo>
                <a:close/>
                <a:moveTo>
                  <a:pt x="697480" y="124362"/>
                </a:moveTo>
                <a:cubicBezTo>
                  <a:pt x="694167" y="112101"/>
                  <a:pt x="682540" y="103979"/>
                  <a:pt x="669887" y="105091"/>
                </a:cubicBezTo>
                <a:lnTo>
                  <a:pt x="638937" y="107792"/>
                </a:lnTo>
                <a:cubicBezTo>
                  <a:pt x="628144" y="91511"/>
                  <a:pt x="614194" y="77561"/>
                  <a:pt x="597913" y="66768"/>
                </a:cubicBezTo>
                <a:lnTo>
                  <a:pt x="600614" y="35818"/>
                </a:lnTo>
                <a:cubicBezTo>
                  <a:pt x="601755" y="23118"/>
                  <a:pt x="593590" y="11440"/>
                  <a:pt x="581270" y="8152"/>
                </a:cubicBezTo>
                <a:lnTo>
                  <a:pt x="553385" y="853"/>
                </a:lnTo>
                <a:cubicBezTo>
                  <a:pt x="541014" y="-2375"/>
                  <a:pt x="528120" y="3794"/>
                  <a:pt x="522873" y="15452"/>
                </a:cubicBezTo>
                <a:lnTo>
                  <a:pt x="509733" y="43190"/>
                </a:lnTo>
                <a:cubicBezTo>
                  <a:pt x="490250" y="44337"/>
                  <a:pt x="471203" y="49428"/>
                  <a:pt x="453745" y="58155"/>
                </a:cubicBezTo>
                <a:lnTo>
                  <a:pt x="428269" y="40271"/>
                </a:lnTo>
                <a:cubicBezTo>
                  <a:pt x="417852" y="32962"/>
                  <a:pt x="403690" y="34194"/>
                  <a:pt x="394691" y="43190"/>
                </a:cubicBezTo>
                <a:lnTo>
                  <a:pt x="374252" y="63629"/>
                </a:lnTo>
                <a:cubicBezTo>
                  <a:pt x="365255" y="72628"/>
                  <a:pt x="364024" y="86790"/>
                  <a:pt x="371332" y="97208"/>
                </a:cubicBezTo>
                <a:lnTo>
                  <a:pt x="389435" y="122683"/>
                </a:lnTo>
                <a:cubicBezTo>
                  <a:pt x="380709" y="140140"/>
                  <a:pt x="375618" y="159188"/>
                  <a:pt x="374471" y="178672"/>
                </a:cubicBezTo>
                <a:lnTo>
                  <a:pt x="346002" y="192103"/>
                </a:lnTo>
                <a:cubicBezTo>
                  <a:pt x="334345" y="197351"/>
                  <a:pt x="328175" y="210245"/>
                  <a:pt x="331403" y="222615"/>
                </a:cubicBezTo>
                <a:lnTo>
                  <a:pt x="338703" y="250500"/>
                </a:lnTo>
                <a:cubicBezTo>
                  <a:pt x="341985" y="262790"/>
                  <a:pt x="353622" y="270948"/>
                  <a:pt x="366295" y="269844"/>
                </a:cubicBezTo>
                <a:lnTo>
                  <a:pt x="397246" y="267143"/>
                </a:lnTo>
                <a:cubicBezTo>
                  <a:pt x="408038" y="283424"/>
                  <a:pt x="421989" y="297374"/>
                  <a:pt x="438270" y="308167"/>
                </a:cubicBezTo>
                <a:lnTo>
                  <a:pt x="435569" y="339117"/>
                </a:lnTo>
                <a:cubicBezTo>
                  <a:pt x="434635" y="351749"/>
                  <a:pt x="442870" y="363242"/>
                  <a:pt x="455132" y="366418"/>
                </a:cubicBezTo>
                <a:lnTo>
                  <a:pt x="483017" y="373718"/>
                </a:lnTo>
                <a:cubicBezTo>
                  <a:pt x="495387" y="376946"/>
                  <a:pt x="508281" y="370776"/>
                  <a:pt x="513529" y="359118"/>
                </a:cubicBezTo>
                <a:lnTo>
                  <a:pt x="526668" y="330869"/>
                </a:lnTo>
                <a:cubicBezTo>
                  <a:pt x="546231" y="329852"/>
                  <a:pt x="565380" y="324860"/>
                  <a:pt x="582948" y="316197"/>
                </a:cubicBezTo>
                <a:lnTo>
                  <a:pt x="608424" y="334300"/>
                </a:lnTo>
                <a:cubicBezTo>
                  <a:pt x="618842" y="341608"/>
                  <a:pt x="633004" y="340377"/>
                  <a:pt x="642002" y="331380"/>
                </a:cubicBezTo>
                <a:lnTo>
                  <a:pt x="662441" y="310941"/>
                </a:lnTo>
                <a:cubicBezTo>
                  <a:pt x="671438" y="301942"/>
                  <a:pt x="672670" y="287780"/>
                  <a:pt x="665361" y="277363"/>
                </a:cubicBezTo>
                <a:lnTo>
                  <a:pt x="647477" y="251887"/>
                </a:lnTo>
                <a:cubicBezTo>
                  <a:pt x="656204" y="234430"/>
                  <a:pt x="661295" y="215382"/>
                  <a:pt x="662441" y="195899"/>
                </a:cubicBezTo>
                <a:lnTo>
                  <a:pt x="690691" y="182759"/>
                </a:lnTo>
                <a:cubicBezTo>
                  <a:pt x="702349" y="177512"/>
                  <a:pt x="708518" y="164618"/>
                  <a:pt x="705290" y="152247"/>
                </a:cubicBezTo>
                <a:close/>
                <a:moveTo>
                  <a:pt x="557327" y="225900"/>
                </a:moveTo>
                <a:cubicBezTo>
                  <a:pt x="535899" y="247119"/>
                  <a:pt x="501328" y="246949"/>
                  <a:pt x="480110" y="225522"/>
                </a:cubicBezTo>
                <a:cubicBezTo>
                  <a:pt x="458891" y="204095"/>
                  <a:pt x="459061" y="169524"/>
                  <a:pt x="480488" y="148305"/>
                </a:cubicBezTo>
                <a:cubicBezTo>
                  <a:pt x="501767" y="127233"/>
                  <a:pt x="536048" y="127233"/>
                  <a:pt x="557327" y="148305"/>
                </a:cubicBezTo>
                <a:cubicBezTo>
                  <a:pt x="578754" y="169524"/>
                  <a:pt x="578923" y="204095"/>
                  <a:pt x="557705" y="225522"/>
                </a:cubicBezTo>
                <a:cubicBezTo>
                  <a:pt x="557579" y="225648"/>
                  <a:pt x="557454" y="225775"/>
                  <a:pt x="557327" y="2259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44"/>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sp>
        <p:nvSpPr>
          <p:cNvPr id="1318" name="Google Shape;1318;p134"/>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Lifting Shapes and Changing Colors</a:t>
            </a:r>
            <a:endParaRPr/>
          </a:p>
        </p:txBody>
      </p:sp>
      <p:sp>
        <p:nvSpPr>
          <p:cNvPr id="1319" name="Google Shape;1319;p134"/>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Virtual Object</a:t>
            </a:r>
            <a:endParaRPr/>
          </a:p>
        </p:txBody>
      </p:sp>
      <p:sp>
        <p:nvSpPr>
          <p:cNvPr id="1320" name="Google Shape;1320;p134"/>
          <p:cNvSpPr txBox="1"/>
          <p:nvPr/>
        </p:nvSpPr>
        <p:spPr>
          <a:xfrm>
            <a:off x="6663725" y="2841900"/>
            <a:ext cx="1732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Click the black cone over the cylinder and drag up</a:t>
            </a:r>
            <a:endParaRPr>
              <a:latin typeface="Calibri"/>
              <a:ea typeface="Calibri"/>
              <a:cs typeface="Calibri"/>
              <a:sym typeface="Calibri"/>
            </a:endParaRPr>
          </a:p>
        </p:txBody>
      </p:sp>
      <p:sp>
        <p:nvSpPr>
          <p:cNvPr id="1321" name="Google Shape;1321;p134"/>
          <p:cNvSpPr txBox="1"/>
          <p:nvPr/>
        </p:nvSpPr>
        <p:spPr>
          <a:xfrm>
            <a:off x="755750" y="4387150"/>
            <a:ext cx="2475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5. Use the left arrow to move shape onto the bridge</a:t>
            </a:r>
            <a:endParaRPr>
              <a:latin typeface="Calibri"/>
              <a:ea typeface="Calibri"/>
              <a:cs typeface="Calibri"/>
              <a:sym typeface="Calibri"/>
            </a:endParaRPr>
          </a:p>
        </p:txBody>
      </p:sp>
      <p:sp>
        <p:nvSpPr>
          <p:cNvPr id="1322" name="Google Shape;1322;p134"/>
          <p:cNvSpPr txBox="1"/>
          <p:nvPr/>
        </p:nvSpPr>
        <p:spPr>
          <a:xfrm>
            <a:off x="3063775" y="4494850"/>
            <a:ext cx="190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6. Click Group</a:t>
            </a:r>
            <a:endParaRPr>
              <a:latin typeface="Calibri"/>
              <a:ea typeface="Calibri"/>
              <a:cs typeface="Calibri"/>
              <a:sym typeface="Calibri"/>
            </a:endParaRPr>
          </a:p>
        </p:txBody>
      </p:sp>
      <p:sp>
        <p:nvSpPr>
          <p:cNvPr id="1323" name="Google Shape;1323;p134"/>
          <p:cNvSpPr txBox="1"/>
          <p:nvPr/>
        </p:nvSpPr>
        <p:spPr>
          <a:xfrm>
            <a:off x="784325" y="2768550"/>
            <a:ext cx="1640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Click the cylinder</a:t>
            </a:r>
            <a:endParaRPr>
              <a:latin typeface="Calibri"/>
              <a:ea typeface="Calibri"/>
              <a:cs typeface="Calibri"/>
              <a:sym typeface="Calibri"/>
            </a:endParaRPr>
          </a:p>
        </p:txBody>
      </p:sp>
      <p:sp>
        <p:nvSpPr>
          <p:cNvPr id="1324" name="Google Shape;1324;p134"/>
          <p:cNvSpPr txBox="1"/>
          <p:nvPr/>
        </p:nvSpPr>
        <p:spPr>
          <a:xfrm>
            <a:off x="2670225" y="2803100"/>
            <a:ext cx="1436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Click the plane </a:t>
            </a:r>
            <a:endParaRPr>
              <a:latin typeface="Calibri"/>
              <a:ea typeface="Calibri"/>
              <a:cs typeface="Calibri"/>
              <a:sym typeface="Calibri"/>
            </a:endParaRPr>
          </a:p>
        </p:txBody>
      </p:sp>
      <p:sp>
        <p:nvSpPr>
          <p:cNvPr id="1325" name="Google Shape;1325;p134"/>
          <p:cNvSpPr txBox="1"/>
          <p:nvPr/>
        </p:nvSpPr>
        <p:spPr>
          <a:xfrm>
            <a:off x="4600225" y="2834400"/>
            <a:ext cx="2000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Click Front on the View Cube</a:t>
            </a:r>
            <a:endParaRPr>
              <a:latin typeface="Calibri"/>
              <a:ea typeface="Calibri"/>
              <a:cs typeface="Calibri"/>
              <a:sym typeface="Calibri"/>
            </a:endParaRPr>
          </a:p>
        </p:txBody>
      </p:sp>
      <p:sp>
        <p:nvSpPr>
          <p:cNvPr id="1326" name="Google Shape;1326;p134"/>
          <p:cNvSpPr txBox="1"/>
          <p:nvPr/>
        </p:nvSpPr>
        <p:spPr>
          <a:xfrm>
            <a:off x="4992600" y="4399200"/>
            <a:ext cx="1907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7. Click </a:t>
            </a:r>
            <a:r>
              <a:rPr lang="en-US">
                <a:solidFill>
                  <a:srgbClr val="191919"/>
                </a:solidFill>
                <a:latin typeface="Calibri"/>
                <a:ea typeface="Calibri"/>
                <a:cs typeface="Calibri"/>
                <a:sym typeface="Calibri"/>
              </a:rPr>
              <a:t>S</a:t>
            </a:r>
            <a:r>
              <a:rPr lang="en-US">
                <a:latin typeface="Calibri"/>
                <a:ea typeface="Calibri"/>
                <a:cs typeface="Calibri"/>
                <a:sym typeface="Calibri"/>
              </a:rPr>
              <a:t>olid and choose color</a:t>
            </a:r>
            <a:endParaRPr>
              <a:latin typeface="Calibri"/>
              <a:ea typeface="Calibri"/>
              <a:cs typeface="Calibri"/>
              <a:sym typeface="Calibri"/>
            </a:endParaRPr>
          </a:p>
        </p:txBody>
      </p:sp>
      <p:pic>
        <p:nvPicPr>
          <p:cNvPr descr="A 3D rectangular arch and a 3D cylinder on a workplane." id="1327" name="Google Shape;1327;p134"/>
          <p:cNvPicPr preferRelativeResize="0"/>
          <p:nvPr/>
        </p:nvPicPr>
        <p:blipFill rotWithShape="1">
          <a:blip r:embed="rId3">
            <a:alphaModFix/>
          </a:blip>
          <a:srcRect b="0" l="5781" r="10543" t="0"/>
          <a:stretch/>
        </p:blipFill>
        <p:spPr>
          <a:xfrm>
            <a:off x="2702317" y="1657900"/>
            <a:ext cx="1480208" cy="1077075"/>
          </a:xfrm>
          <a:prstGeom prst="rect">
            <a:avLst/>
          </a:prstGeom>
          <a:noFill/>
          <a:ln cap="flat" cmpd="sng" w="25400">
            <a:solidFill>
              <a:srgbClr val="47B934"/>
            </a:solidFill>
            <a:prstDash val="solid"/>
            <a:miter lim="8000"/>
            <a:headEnd len="sm" w="sm" type="none"/>
            <a:tailEnd len="sm" w="sm" type="none"/>
          </a:ln>
        </p:spPr>
      </p:pic>
      <p:pic>
        <p:nvPicPr>
          <p:cNvPr descr="A 3D cube with top written at the top face of the cube and front is written and highlighted on the front face." id="1328" name="Google Shape;1328;p134"/>
          <p:cNvPicPr preferRelativeResize="0"/>
          <p:nvPr/>
        </p:nvPicPr>
        <p:blipFill rotWithShape="1">
          <a:blip r:embed="rId4">
            <a:alphaModFix/>
          </a:blip>
          <a:srcRect b="0" l="0" r="13103" t="0"/>
          <a:stretch/>
        </p:blipFill>
        <p:spPr>
          <a:xfrm>
            <a:off x="4687800" y="1657900"/>
            <a:ext cx="1260750" cy="1110650"/>
          </a:xfrm>
          <a:prstGeom prst="rect">
            <a:avLst/>
          </a:prstGeom>
          <a:noFill/>
          <a:ln cap="flat" cmpd="sng" w="25400">
            <a:solidFill>
              <a:srgbClr val="47B934"/>
            </a:solidFill>
            <a:prstDash val="solid"/>
            <a:miter lim="8000"/>
            <a:headEnd len="sm" w="sm" type="none"/>
            <a:tailEnd len="sm" w="sm" type="none"/>
          </a:ln>
        </p:spPr>
      </p:pic>
      <p:pic>
        <p:nvPicPr>
          <p:cNvPr descr="A 3D rectangular arch and a 3D cylinder moved over the arch. " id="1329" name="Google Shape;1329;p134"/>
          <p:cNvPicPr preferRelativeResize="0"/>
          <p:nvPr/>
        </p:nvPicPr>
        <p:blipFill rotWithShape="1">
          <a:blip r:embed="rId5">
            <a:alphaModFix/>
          </a:blip>
          <a:srcRect b="0" l="13948" r="0" t="0"/>
          <a:stretch/>
        </p:blipFill>
        <p:spPr>
          <a:xfrm>
            <a:off x="6755525" y="1632926"/>
            <a:ext cx="1640400" cy="1160593"/>
          </a:xfrm>
          <a:prstGeom prst="rect">
            <a:avLst/>
          </a:prstGeom>
          <a:noFill/>
          <a:ln cap="flat" cmpd="sng" w="25400">
            <a:solidFill>
              <a:srgbClr val="47B934"/>
            </a:solidFill>
            <a:prstDash val="solid"/>
            <a:miter lim="8000"/>
            <a:headEnd len="sm" w="sm" type="none"/>
            <a:tailEnd len="sm" w="sm" type="none"/>
          </a:ln>
        </p:spPr>
      </p:pic>
      <p:pic>
        <p:nvPicPr>
          <p:cNvPr descr="A 3D rectangular arch and a 3D cylinder on top of it. " id="1330" name="Google Shape;1330;p134"/>
          <p:cNvPicPr preferRelativeResize="0"/>
          <p:nvPr/>
        </p:nvPicPr>
        <p:blipFill rotWithShape="1">
          <a:blip r:embed="rId6">
            <a:alphaModFix/>
          </a:blip>
          <a:srcRect b="0" l="9862" r="3400" t="0"/>
          <a:stretch/>
        </p:blipFill>
        <p:spPr>
          <a:xfrm>
            <a:off x="857500" y="3189375"/>
            <a:ext cx="1338525" cy="1286025"/>
          </a:xfrm>
          <a:prstGeom prst="rect">
            <a:avLst/>
          </a:prstGeom>
          <a:noFill/>
          <a:ln cap="flat" cmpd="sng" w="25400">
            <a:solidFill>
              <a:srgbClr val="47B934"/>
            </a:solidFill>
            <a:prstDash val="solid"/>
            <a:miter lim="8000"/>
            <a:headEnd len="sm" w="sm" type="none"/>
            <a:tailEnd len="sm" w="sm" type="none"/>
          </a:ln>
        </p:spPr>
      </p:pic>
      <p:pic>
        <p:nvPicPr>
          <p:cNvPr descr="The group icon selected." id="1331" name="Google Shape;1331;p134"/>
          <p:cNvPicPr preferRelativeResize="0"/>
          <p:nvPr/>
        </p:nvPicPr>
        <p:blipFill>
          <a:blip r:embed="rId7">
            <a:alphaModFix/>
          </a:blip>
          <a:stretch>
            <a:fillRect/>
          </a:stretch>
        </p:blipFill>
        <p:spPr>
          <a:xfrm>
            <a:off x="3135275" y="3271425"/>
            <a:ext cx="982896" cy="1286025"/>
          </a:xfrm>
          <a:prstGeom prst="rect">
            <a:avLst/>
          </a:prstGeom>
          <a:noFill/>
          <a:ln cap="flat" cmpd="sng" w="25400">
            <a:solidFill>
              <a:srgbClr val="47B934"/>
            </a:solidFill>
            <a:prstDash val="solid"/>
            <a:miter lim="8000"/>
            <a:headEnd len="sm" w="sm" type="none"/>
            <a:tailEnd len="sm" w="sm" type="none"/>
          </a:ln>
        </p:spPr>
      </p:pic>
      <p:pic>
        <p:nvPicPr>
          <p:cNvPr descr="The color option menu for the cylinder opened with solid red selected." id="1332" name="Google Shape;1332;p134"/>
          <p:cNvPicPr preferRelativeResize="0"/>
          <p:nvPr/>
        </p:nvPicPr>
        <p:blipFill rotWithShape="1">
          <a:blip r:embed="rId8">
            <a:alphaModFix/>
          </a:blip>
          <a:srcRect b="0" l="0" r="13262" t="0"/>
          <a:stretch/>
        </p:blipFill>
        <p:spPr>
          <a:xfrm>
            <a:off x="5069238" y="3373800"/>
            <a:ext cx="1107476" cy="1077075"/>
          </a:xfrm>
          <a:prstGeom prst="rect">
            <a:avLst/>
          </a:prstGeom>
          <a:noFill/>
          <a:ln cap="flat" cmpd="sng" w="25400">
            <a:solidFill>
              <a:srgbClr val="47B934"/>
            </a:solidFill>
            <a:prstDash val="solid"/>
            <a:miter lim="8000"/>
            <a:headEnd len="sm" w="sm" type="none"/>
            <a:tailEnd len="sm" w="sm" type="none"/>
          </a:ln>
        </p:spPr>
      </p:pic>
      <p:pic>
        <p:nvPicPr>
          <p:cNvPr descr="Selecting the orange 3D cylinder shape." id="1333" name="Google Shape;1333;p134"/>
          <p:cNvPicPr preferRelativeResize="0"/>
          <p:nvPr/>
        </p:nvPicPr>
        <p:blipFill rotWithShape="1">
          <a:blip r:embed="rId9">
            <a:alphaModFix/>
          </a:blip>
          <a:srcRect b="3984" l="2973" r="3821" t="3993"/>
          <a:stretch/>
        </p:blipFill>
        <p:spPr>
          <a:xfrm>
            <a:off x="900250" y="1657900"/>
            <a:ext cx="1338526" cy="1077075"/>
          </a:xfrm>
          <a:prstGeom prst="rect">
            <a:avLst/>
          </a:prstGeom>
          <a:noFill/>
          <a:ln cap="flat" cmpd="sng" w="19050">
            <a:solidFill>
              <a:srgbClr val="44C228"/>
            </a:solidFill>
            <a:prstDash val="solid"/>
            <a:round/>
            <a:headEnd len="sm" w="sm" type="none"/>
            <a:tailEnd len="sm" w="sm" type="none"/>
          </a:ln>
        </p:spPr>
      </p:pic>
      <p:sp>
        <p:nvSpPr>
          <p:cNvPr id="1334" name="Google Shape;1334;p13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135"/>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endParaRPr>
              <a:highlight>
                <a:srgbClr val="FFFF00"/>
              </a:highlight>
            </a:endParaRPr>
          </a:p>
        </p:txBody>
      </p:sp>
      <p:sp>
        <p:nvSpPr>
          <p:cNvPr id="1340" name="Google Shape;1340;p135"/>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was it like exploring this software?</a:t>
            </a:r>
            <a:endParaRPr/>
          </a:p>
          <a:p>
            <a:pPr indent="-310896" lvl="0" marL="310896" rtl="0" algn="l">
              <a:lnSpc>
                <a:spcPct val="100000"/>
              </a:lnSpc>
              <a:spcBef>
                <a:spcPts val="1200"/>
              </a:spcBef>
              <a:spcAft>
                <a:spcPts val="0"/>
              </a:spcAft>
              <a:buClr>
                <a:schemeClr val="accent2"/>
              </a:buClr>
              <a:buSzPts val="1800"/>
              <a:buFont typeface="Arial"/>
              <a:buChar char="•"/>
            </a:pPr>
            <a:r>
              <a:rPr lang="en-US"/>
              <a:t>What did you enjoy? </a:t>
            </a:r>
            <a:endParaRPr/>
          </a:p>
          <a:p>
            <a:pPr indent="-310896" lvl="0" marL="310896" rtl="0" algn="l">
              <a:lnSpc>
                <a:spcPct val="100000"/>
              </a:lnSpc>
              <a:spcBef>
                <a:spcPts val="1200"/>
              </a:spcBef>
              <a:spcAft>
                <a:spcPts val="0"/>
              </a:spcAft>
              <a:buClr>
                <a:schemeClr val="accent2"/>
              </a:buClr>
              <a:buSzPts val="1800"/>
              <a:buFont typeface="Arial"/>
              <a:buChar char="•"/>
            </a:pPr>
            <a:r>
              <a:rPr lang="en-US"/>
              <a:t>What was challenging? </a:t>
            </a:r>
            <a:endParaRPr/>
          </a:p>
          <a:p>
            <a:pPr indent="-310896" lvl="0" marL="310896" rtl="0" algn="l">
              <a:lnSpc>
                <a:spcPct val="100000"/>
              </a:lnSpc>
              <a:spcBef>
                <a:spcPts val="1200"/>
              </a:spcBef>
              <a:spcAft>
                <a:spcPts val="1200"/>
              </a:spcAft>
              <a:buClr>
                <a:schemeClr val="accent2"/>
              </a:buClr>
              <a:buSzPts val="1800"/>
              <a:buFont typeface="Arial"/>
              <a:buChar char="•"/>
            </a:pPr>
            <a:r>
              <a:rPr lang="en-US"/>
              <a:t>Would you like to try again? What would you make?</a:t>
            </a:r>
            <a:endParaRPr/>
          </a:p>
        </p:txBody>
      </p:sp>
      <p:sp>
        <p:nvSpPr>
          <p:cNvPr descr="Icon" id="1341" name="Google Shape;1341;p135"/>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42" name="Google Shape;1342;p135"/>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343" name="Google Shape;1343;p13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13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1349" name="Google Shape;1349;p136"/>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Plan for our showcase</a:t>
            </a:r>
            <a:r>
              <a:rPr b="0" i="1" lang="en-US" sz="2800" u="none" cap="none" strike="noStrike">
                <a:solidFill>
                  <a:srgbClr val="000000"/>
                </a:solidFill>
                <a:latin typeface="Arial"/>
                <a:ea typeface="Arial"/>
                <a:cs typeface="Arial"/>
                <a:sym typeface="Arial"/>
              </a:rPr>
              <a:t>!</a:t>
            </a:r>
            <a:endParaRPr/>
          </a:p>
        </p:txBody>
      </p:sp>
      <p:sp>
        <p:nvSpPr>
          <p:cNvPr id="1350" name="Google Shape;1350;p136"/>
          <p:cNvSpPr txBox="1"/>
          <p:nvPr>
            <p:ph idx="1" type="body"/>
          </p:nvPr>
        </p:nvSpPr>
        <p:spPr>
          <a:xfrm>
            <a:off x="819150" y="2212450"/>
            <a:ext cx="42153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Inventory </a:t>
            </a:r>
            <a:r>
              <a:rPr lang="en-US"/>
              <a:t>what</a:t>
            </a:r>
            <a:r>
              <a:rPr lang="en-US"/>
              <a:t> you’ve made so far</a:t>
            </a:r>
            <a:r>
              <a:rPr lang="en-US"/>
              <a:t> </a:t>
            </a:r>
            <a:endParaRPr/>
          </a:p>
          <a:p>
            <a:pPr indent="-310896" lvl="0" marL="310896" rtl="0" algn="l">
              <a:lnSpc>
                <a:spcPct val="100000"/>
              </a:lnSpc>
              <a:spcBef>
                <a:spcPts val="1200"/>
              </a:spcBef>
              <a:spcAft>
                <a:spcPts val="0"/>
              </a:spcAft>
              <a:buClr>
                <a:schemeClr val="accent2"/>
              </a:buClr>
              <a:buSzPts val="1800"/>
              <a:buFont typeface="Arial"/>
              <a:buChar char="•"/>
            </a:pPr>
            <a:r>
              <a:rPr lang="en-US"/>
              <a:t>Decide which objects to include in your </a:t>
            </a:r>
            <a:r>
              <a:rPr lang="en-US"/>
              <a:t>world</a:t>
            </a:r>
            <a:endParaRPr/>
          </a:p>
          <a:p>
            <a:pPr indent="-310896" lvl="0" marL="310896" rtl="0" algn="l">
              <a:lnSpc>
                <a:spcPct val="100000"/>
              </a:lnSpc>
              <a:spcBef>
                <a:spcPts val="1200"/>
              </a:spcBef>
              <a:spcAft>
                <a:spcPts val="0"/>
              </a:spcAft>
              <a:buClr>
                <a:schemeClr val="accent2"/>
              </a:buClr>
              <a:buSzPts val="1800"/>
              <a:buFont typeface="Arial"/>
              <a:buChar char="•"/>
            </a:pPr>
            <a:r>
              <a:rPr lang="en-US"/>
              <a:t>Decide which objects to refine</a:t>
            </a:r>
            <a:endParaRPr/>
          </a:p>
          <a:p>
            <a:pPr indent="-310896" lvl="0" marL="310896" rtl="0" algn="l">
              <a:lnSpc>
                <a:spcPct val="100000"/>
              </a:lnSpc>
              <a:spcBef>
                <a:spcPts val="1200"/>
              </a:spcBef>
              <a:spcAft>
                <a:spcPts val="0"/>
              </a:spcAft>
              <a:buClr>
                <a:schemeClr val="accent2"/>
              </a:buClr>
              <a:buSzPts val="1800"/>
              <a:buFont typeface="Arial"/>
              <a:buChar char="•"/>
            </a:pPr>
            <a:r>
              <a:rPr lang="en-US"/>
              <a:t>Decide what else you’d like to make</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descr="Icon" id="1351" name="Google Shape;1351;p136"/>
          <p:cNvSpPr/>
          <p:nvPr/>
        </p:nvSpPr>
        <p:spPr>
          <a:xfrm>
            <a:off x="6259935" y="1533429"/>
            <a:ext cx="2084100" cy="27537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52" name="Google Shape;1352;p136"/>
          <p:cNvSpPr/>
          <p:nvPr/>
        </p:nvSpPr>
        <p:spPr>
          <a:xfrm>
            <a:off x="6415708" y="2025378"/>
            <a:ext cx="1772416" cy="1769919"/>
          </a:xfrm>
          <a:custGeom>
            <a:rect b="b" l="l" r="r" t="t"/>
            <a:pathLst>
              <a:path extrusionOk="0" h="705850" w="706142">
                <a:moveTo>
                  <a:pt x="377756" y="649279"/>
                </a:moveTo>
                <a:lnTo>
                  <a:pt x="398195" y="628840"/>
                </a:lnTo>
                <a:cubicBezTo>
                  <a:pt x="407192" y="619841"/>
                  <a:pt x="408423" y="605679"/>
                  <a:pt x="401115" y="595261"/>
                </a:cubicBezTo>
                <a:lnTo>
                  <a:pt x="381260" y="566939"/>
                </a:lnTo>
                <a:cubicBezTo>
                  <a:pt x="388945" y="553628"/>
                  <a:pt x="394860" y="539370"/>
                  <a:pt x="398852" y="524528"/>
                </a:cubicBezTo>
                <a:lnTo>
                  <a:pt x="432868" y="518542"/>
                </a:lnTo>
                <a:cubicBezTo>
                  <a:pt x="445475" y="516442"/>
                  <a:pt x="454727" y="505555"/>
                  <a:pt x="454767" y="492775"/>
                </a:cubicBezTo>
                <a:lnTo>
                  <a:pt x="454767" y="463576"/>
                </a:lnTo>
                <a:cubicBezTo>
                  <a:pt x="454727" y="450796"/>
                  <a:pt x="445475" y="439908"/>
                  <a:pt x="432868" y="437808"/>
                </a:cubicBezTo>
                <a:lnTo>
                  <a:pt x="398852" y="431823"/>
                </a:lnTo>
                <a:cubicBezTo>
                  <a:pt x="394860" y="416980"/>
                  <a:pt x="388945" y="402723"/>
                  <a:pt x="381260" y="389412"/>
                </a:cubicBezTo>
                <a:lnTo>
                  <a:pt x="401115" y="361454"/>
                </a:lnTo>
                <a:cubicBezTo>
                  <a:pt x="408423" y="351037"/>
                  <a:pt x="407192" y="336875"/>
                  <a:pt x="398195" y="327876"/>
                </a:cubicBezTo>
                <a:lnTo>
                  <a:pt x="377756" y="307437"/>
                </a:lnTo>
                <a:cubicBezTo>
                  <a:pt x="368757" y="298440"/>
                  <a:pt x="354595" y="297209"/>
                  <a:pt x="344178" y="304517"/>
                </a:cubicBezTo>
                <a:lnTo>
                  <a:pt x="315855" y="324372"/>
                </a:lnTo>
                <a:cubicBezTo>
                  <a:pt x="302546" y="316684"/>
                  <a:pt x="288287" y="310770"/>
                  <a:pt x="273444" y="306780"/>
                </a:cubicBezTo>
                <a:lnTo>
                  <a:pt x="267458" y="272764"/>
                </a:lnTo>
                <a:cubicBezTo>
                  <a:pt x="265358" y="260157"/>
                  <a:pt x="254471" y="250905"/>
                  <a:pt x="241691" y="250865"/>
                </a:cubicBezTo>
                <a:lnTo>
                  <a:pt x="212492" y="250865"/>
                </a:lnTo>
                <a:cubicBezTo>
                  <a:pt x="199712" y="250905"/>
                  <a:pt x="188825" y="260157"/>
                  <a:pt x="186725" y="272764"/>
                </a:cubicBezTo>
                <a:lnTo>
                  <a:pt x="180739" y="306780"/>
                </a:lnTo>
                <a:cubicBezTo>
                  <a:pt x="165896" y="310771"/>
                  <a:pt x="151638" y="316686"/>
                  <a:pt x="138328" y="324372"/>
                </a:cubicBezTo>
                <a:lnTo>
                  <a:pt x="110370" y="304517"/>
                </a:lnTo>
                <a:cubicBezTo>
                  <a:pt x="99953" y="297209"/>
                  <a:pt x="85791" y="298440"/>
                  <a:pt x="76792" y="307437"/>
                </a:cubicBezTo>
                <a:lnTo>
                  <a:pt x="56353" y="327876"/>
                </a:lnTo>
                <a:cubicBezTo>
                  <a:pt x="47425" y="336931"/>
                  <a:pt x="46287" y="351089"/>
                  <a:pt x="53652" y="361454"/>
                </a:cubicBezTo>
                <a:lnTo>
                  <a:pt x="73507" y="389777"/>
                </a:lnTo>
                <a:cubicBezTo>
                  <a:pt x="65819" y="403086"/>
                  <a:pt x="59905" y="417345"/>
                  <a:pt x="55915" y="432188"/>
                </a:cubicBezTo>
                <a:lnTo>
                  <a:pt x="21899" y="438173"/>
                </a:lnTo>
                <a:cubicBezTo>
                  <a:pt x="9293" y="440273"/>
                  <a:pt x="40" y="451161"/>
                  <a:pt x="0" y="463941"/>
                </a:cubicBezTo>
                <a:lnTo>
                  <a:pt x="0" y="493140"/>
                </a:lnTo>
                <a:cubicBezTo>
                  <a:pt x="40" y="505920"/>
                  <a:pt x="9293" y="516807"/>
                  <a:pt x="21899" y="518907"/>
                </a:cubicBezTo>
                <a:lnTo>
                  <a:pt x="55915" y="524893"/>
                </a:lnTo>
                <a:cubicBezTo>
                  <a:pt x="59904" y="539737"/>
                  <a:pt x="65819" y="553994"/>
                  <a:pt x="73507" y="567304"/>
                </a:cubicBezTo>
                <a:lnTo>
                  <a:pt x="53652" y="595261"/>
                </a:lnTo>
                <a:cubicBezTo>
                  <a:pt x="46344" y="605679"/>
                  <a:pt x="47575" y="619841"/>
                  <a:pt x="56572" y="628840"/>
                </a:cubicBezTo>
                <a:lnTo>
                  <a:pt x="77011" y="649279"/>
                </a:lnTo>
                <a:cubicBezTo>
                  <a:pt x="86010" y="658275"/>
                  <a:pt x="100172" y="659507"/>
                  <a:pt x="110589" y="652199"/>
                </a:cubicBezTo>
                <a:lnTo>
                  <a:pt x="138912" y="632344"/>
                </a:lnTo>
                <a:cubicBezTo>
                  <a:pt x="152224" y="640028"/>
                  <a:pt x="166480" y="645941"/>
                  <a:pt x="181323" y="649936"/>
                </a:cubicBezTo>
                <a:lnTo>
                  <a:pt x="187309" y="683952"/>
                </a:lnTo>
                <a:cubicBezTo>
                  <a:pt x="189409" y="696558"/>
                  <a:pt x="200296" y="705811"/>
                  <a:pt x="213076" y="705851"/>
                </a:cubicBezTo>
                <a:lnTo>
                  <a:pt x="242275" y="705851"/>
                </a:lnTo>
                <a:cubicBezTo>
                  <a:pt x="255055" y="705811"/>
                  <a:pt x="265942" y="696558"/>
                  <a:pt x="268042" y="683952"/>
                </a:cubicBezTo>
                <a:lnTo>
                  <a:pt x="274028" y="649936"/>
                </a:lnTo>
                <a:cubicBezTo>
                  <a:pt x="288871" y="645945"/>
                  <a:pt x="303129" y="640031"/>
                  <a:pt x="316439" y="632344"/>
                </a:cubicBezTo>
                <a:lnTo>
                  <a:pt x="344178" y="651980"/>
                </a:lnTo>
                <a:cubicBezTo>
                  <a:pt x="354543" y="659346"/>
                  <a:pt x="368701" y="658207"/>
                  <a:pt x="377756" y="649279"/>
                </a:cubicBezTo>
                <a:close/>
                <a:moveTo>
                  <a:pt x="227237" y="556281"/>
                </a:moveTo>
                <a:cubicBezTo>
                  <a:pt x="184181" y="556281"/>
                  <a:pt x="149277" y="521377"/>
                  <a:pt x="149277" y="478321"/>
                </a:cubicBezTo>
                <a:cubicBezTo>
                  <a:pt x="149277" y="435265"/>
                  <a:pt x="184181" y="400361"/>
                  <a:pt x="227237" y="400361"/>
                </a:cubicBezTo>
                <a:cubicBezTo>
                  <a:pt x="270294" y="400361"/>
                  <a:pt x="305198" y="435265"/>
                  <a:pt x="305198" y="478321"/>
                </a:cubicBezTo>
                <a:cubicBezTo>
                  <a:pt x="305198" y="478345"/>
                  <a:pt x="305198" y="478370"/>
                  <a:pt x="305198" y="478394"/>
                </a:cubicBezTo>
                <a:cubicBezTo>
                  <a:pt x="305157" y="521422"/>
                  <a:pt x="270265" y="556281"/>
                  <a:pt x="227237" y="556281"/>
                </a:cubicBezTo>
                <a:close/>
                <a:moveTo>
                  <a:pt x="697480" y="124362"/>
                </a:moveTo>
                <a:cubicBezTo>
                  <a:pt x="694167" y="112101"/>
                  <a:pt x="682540" y="103979"/>
                  <a:pt x="669887" y="105091"/>
                </a:cubicBezTo>
                <a:lnTo>
                  <a:pt x="638937" y="107792"/>
                </a:lnTo>
                <a:cubicBezTo>
                  <a:pt x="628144" y="91511"/>
                  <a:pt x="614194" y="77561"/>
                  <a:pt x="597913" y="66768"/>
                </a:cubicBezTo>
                <a:lnTo>
                  <a:pt x="600614" y="35818"/>
                </a:lnTo>
                <a:cubicBezTo>
                  <a:pt x="601755" y="23118"/>
                  <a:pt x="593590" y="11440"/>
                  <a:pt x="581270" y="8152"/>
                </a:cubicBezTo>
                <a:lnTo>
                  <a:pt x="553385" y="853"/>
                </a:lnTo>
                <a:cubicBezTo>
                  <a:pt x="541014" y="-2375"/>
                  <a:pt x="528120" y="3794"/>
                  <a:pt x="522873" y="15452"/>
                </a:cubicBezTo>
                <a:lnTo>
                  <a:pt x="509733" y="43190"/>
                </a:lnTo>
                <a:cubicBezTo>
                  <a:pt x="490250" y="44337"/>
                  <a:pt x="471203" y="49428"/>
                  <a:pt x="453745" y="58155"/>
                </a:cubicBezTo>
                <a:lnTo>
                  <a:pt x="428269" y="40271"/>
                </a:lnTo>
                <a:cubicBezTo>
                  <a:pt x="417852" y="32962"/>
                  <a:pt x="403690" y="34194"/>
                  <a:pt x="394691" y="43190"/>
                </a:cubicBezTo>
                <a:lnTo>
                  <a:pt x="374252" y="63629"/>
                </a:lnTo>
                <a:cubicBezTo>
                  <a:pt x="365255" y="72628"/>
                  <a:pt x="364024" y="86790"/>
                  <a:pt x="371332" y="97208"/>
                </a:cubicBezTo>
                <a:lnTo>
                  <a:pt x="389435" y="122683"/>
                </a:lnTo>
                <a:cubicBezTo>
                  <a:pt x="380709" y="140140"/>
                  <a:pt x="375618" y="159188"/>
                  <a:pt x="374471" y="178672"/>
                </a:cubicBezTo>
                <a:lnTo>
                  <a:pt x="346002" y="192103"/>
                </a:lnTo>
                <a:cubicBezTo>
                  <a:pt x="334345" y="197351"/>
                  <a:pt x="328175" y="210245"/>
                  <a:pt x="331403" y="222615"/>
                </a:cubicBezTo>
                <a:lnTo>
                  <a:pt x="338703" y="250500"/>
                </a:lnTo>
                <a:cubicBezTo>
                  <a:pt x="341985" y="262790"/>
                  <a:pt x="353622" y="270948"/>
                  <a:pt x="366295" y="269844"/>
                </a:cubicBezTo>
                <a:lnTo>
                  <a:pt x="397246" y="267143"/>
                </a:lnTo>
                <a:cubicBezTo>
                  <a:pt x="408038" y="283424"/>
                  <a:pt x="421989" y="297374"/>
                  <a:pt x="438270" y="308167"/>
                </a:cubicBezTo>
                <a:lnTo>
                  <a:pt x="435569" y="339117"/>
                </a:lnTo>
                <a:cubicBezTo>
                  <a:pt x="434635" y="351749"/>
                  <a:pt x="442870" y="363242"/>
                  <a:pt x="455132" y="366418"/>
                </a:cubicBezTo>
                <a:lnTo>
                  <a:pt x="483017" y="373718"/>
                </a:lnTo>
                <a:cubicBezTo>
                  <a:pt x="495387" y="376946"/>
                  <a:pt x="508281" y="370776"/>
                  <a:pt x="513529" y="359118"/>
                </a:cubicBezTo>
                <a:lnTo>
                  <a:pt x="526668" y="330869"/>
                </a:lnTo>
                <a:cubicBezTo>
                  <a:pt x="546231" y="329852"/>
                  <a:pt x="565380" y="324860"/>
                  <a:pt x="582948" y="316197"/>
                </a:cubicBezTo>
                <a:lnTo>
                  <a:pt x="608424" y="334300"/>
                </a:lnTo>
                <a:cubicBezTo>
                  <a:pt x="618842" y="341608"/>
                  <a:pt x="633004" y="340377"/>
                  <a:pt x="642002" y="331380"/>
                </a:cubicBezTo>
                <a:lnTo>
                  <a:pt x="662441" y="310941"/>
                </a:lnTo>
                <a:cubicBezTo>
                  <a:pt x="671438" y="301942"/>
                  <a:pt x="672670" y="287780"/>
                  <a:pt x="665361" y="277363"/>
                </a:cubicBezTo>
                <a:lnTo>
                  <a:pt x="647477" y="251887"/>
                </a:lnTo>
                <a:cubicBezTo>
                  <a:pt x="656204" y="234430"/>
                  <a:pt x="661295" y="215382"/>
                  <a:pt x="662441" y="195899"/>
                </a:cubicBezTo>
                <a:lnTo>
                  <a:pt x="690691" y="182759"/>
                </a:lnTo>
                <a:cubicBezTo>
                  <a:pt x="702349" y="177512"/>
                  <a:pt x="708518" y="164618"/>
                  <a:pt x="705290" y="152247"/>
                </a:cubicBezTo>
                <a:close/>
                <a:moveTo>
                  <a:pt x="557327" y="225900"/>
                </a:moveTo>
                <a:cubicBezTo>
                  <a:pt x="535899" y="247119"/>
                  <a:pt x="501328" y="246949"/>
                  <a:pt x="480110" y="225522"/>
                </a:cubicBezTo>
                <a:cubicBezTo>
                  <a:pt x="458891" y="204095"/>
                  <a:pt x="459061" y="169524"/>
                  <a:pt x="480488" y="148305"/>
                </a:cubicBezTo>
                <a:cubicBezTo>
                  <a:pt x="501767" y="127233"/>
                  <a:pt x="536048" y="127233"/>
                  <a:pt x="557327" y="148305"/>
                </a:cubicBezTo>
                <a:cubicBezTo>
                  <a:pt x="578754" y="169524"/>
                  <a:pt x="578923" y="204095"/>
                  <a:pt x="557705" y="225522"/>
                </a:cubicBezTo>
                <a:cubicBezTo>
                  <a:pt x="557579" y="225648"/>
                  <a:pt x="557454" y="225775"/>
                  <a:pt x="557327" y="2259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3" name="Google Shape;1353;p13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descr="Icon" id="1358" name="Google Shape;1358;p137"/>
          <p:cNvSpPr/>
          <p:nvPr/>
        </p:nvSpPr>
        <p:spPr>
          <a:xfrm>
            <a:off x="5797155" y="1438903"/>
            <a:ext cx="2263140" cy="2263140"/>
          </a:xfrm>
          <a:prstGeom prst="ellipse">
            <a:avLst/>
          </a:prstGeom>
          <a:solidFill>
            <a:srgbClr val="4F012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59" name="Google Shape;1359;p137"/>
          <p:cNvSpPr txBox="1"/>
          <p:nvPr>
            <p:ph idx="1" type="body"/>
          </p:nvPr>
        </p:nvSpPr>
        <p:spPr>
          <a:xfrm>
            <a:off x="827937" y="2513323"/>
            <a:ext cx="3584043"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Refine and </a:t>
            </a:r>
            <a:br>
              <a:rPr lang="en-US"/>
            </a:br>
            <a:r>
              <a:rPr lang="en-US"/>
              <a:t>Finish Worlds</a:t>
            </a:r>
            <a:endParaRPr/>
          </a:p>
        </p:txBody>
      </p:sp>
      <p:sp>
        <p:nvSpPr>
          <p:cNvPr id="1360" name="Google Shape;1360;p137"/>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10</a:t>
            </a:r>
            <a:endParaRPr/>
          </a:p>
        </p:txBody>
      </p:sp>
      <p:sp>
        <p:nvSpPr>
          <p:cNvPr id="1361" name="Google Shape;1361;p137"/>
          <p:cNvSpPr/>
          <p:nvPr/>
        </p:nvSpPr>
        <p:spPr>
          <a:xfrm>
            <a:off x="6338777" y="1946714"/>
            <a:ext cx="1179896" cy="1240793"/>
          </a:xfrm>
          <a:custGeom>
            <a:rect b="b" l="l" r="r" t="t"/>
            <a:pathLst>
              <a:path extrusionOk="0" h="10062" w="9570">
                <a:moveTo>
                  <a:pt x="9377" y="4977"/>
                </a:moveTo>
                <a:lnTo>
                  <a:pt x="9377" y="4977"/>
                </a:lnTo>
                <a:lnTo>
                  <a:pt x="7817" y="4977"/>
                </a:lnTo>
                <a:cubicBezTo>
                  <a:pt x="7710" y="4977"/>
                  <a:pt x="7604" y="5062"/>
                  <a:pt x="7604" y="5169"/>
                </a:cubicBezTo>
                <a:lnTo>
                  <a:pt x="7604" y="9847"/>
                </a:lnTo>
                <a:cubicBezTo>
                  <a:pt x="7604" y="9954"/>
                  <a:pt x="7710" y="10061"/>
                  <a:pt x="7817" y="10061"/>
                </a:cubicBezTo>
                <a:lnTo>
                  <a:pt x="9377" y="10061"/>
                </a:lnTo>
                <a:cubicBezTo>
                  <a:pt x="9484" y="10061"/>
                  <a:pt x="9569" y="9954"/>
                  <a:pt x="9569" y="9847"/>
                </a:cubicBezTo>
                <a:lnTo>
                  <a:pt x="9569" y="5169"/>
                </a:lnTo>
                <a:cubicBezTo>
                  <a:pt x="9569" y="5062"/>
                  <a:pt x="9484" y="4977"/>
                  <a:pt x="9377" y="4977"/>
                </a:cubicBezTo>
                <a:close/>
                <a:moveTo>
                  <a:pt x="4529" y="2436"/>
                </a:moveTo>
                <a:lnTo>
                  <a:pt x="4529" y="2436"/>
                </a:lnTo>
                <a:cubicBezTo>
                  <a:pt x="4486" y="2499"/>
                  <a:pt x="4464" y="2563"/>
                  <a:pt x="4507" y="2628"/>
                </a:cubicBezTo>
                <a:cubicBezTo>
                  <a:pt x="4550" y="2692"/>
                  <a:pt x="4614" y="2734"/>
                  <a:pt x="4678" y="2734"/>
                </a:cubicBezTo>
                <a:lnTo>
                  <a:pt x="8287" y="2734"/>
                </a:lnTo>
                <a:lnTo>
                  <a:pt x="8287" y="4977"/>
                </a:lnTo>
                <a:lnTo>
                  <a:pt x="8885" y="4977"/>
                </a:lnTo>
                <a:lnTo>
                  <a:pt x="8885" y="299"/>
                </a:lnTo>
                <a:cubicBezTo>
                  <a:pt x="8885" y="129"/>
                  <a:pt x="8758" y="0"/>
                  <a:pt x="8587" y="0"/>
                </a:cubicBezTo>
                <a:lnTo>
                  <a:pt x="8587" y="0"/>
                </a:lnTo>
                <a:lnTo>
                  <a:pt x="8287" y="0"/>
                </a:lnTo>
                <a:lnTo>
                  <a:pt x="4678" y="0"/>
                </a:lnTo>
                <a:cubicBezTo>
                  <a:pt x="4614" y="0"/>
                  <a:pt x="4550" y="43"/>
                  <a:pt x="4507" y="107"/>
                </a:cubicBezTo>
                <a:cubicBezTo>
                  <a:pt x="4464" y="171"/>
                  <a:pt x="4486" y="235"/>
                  <a:pt x="4529" y="299"/>
                </a:cubicBezTo>
                <a:lnTo>
                  <a:pt x="5233" y="1367"/>
                </a:lnTo>
                <a:lnTo>
                  <a:pt x="4529" y="2436"/>
                </a:lnTo>
                <a:close/>
                <a:moveTo>
                  <a:pt x="6836" y="6152"/>
                </a:moveTo>
                <a:lnTo>
                  <a:pt x="6836" y="6152"/>
                </a:lnTo>
                <a:lnTo>
                  <a:pt x="5277" y="6152"/>
                </a:lnTo>
                <a:cubicBezTo>
                  <a:pt x="5170" y="6152"/>
                  <a:pt x="5063" y="6237"/>
                  <a:pt x="5063" y="6344"/>
                </a:cubicBezTo>
                <a:lnTo>
                  <a:pt x="5063" y="9847"/>
                </a:lnTo>
                <a:cubicBezTo>
                  <a:pt x="5063" y="9954"/>
                  <a:pt x="5170" y="10061"/>
                  <a:pt x="5277" y="10061"/>
                </a:cubicBezTo>
                <a:lnTo>
                  <a:pt x="6836" y="10061"/>
                </a:lnTo>
                <a:cubicBezTo>
                  <a:pt x="6942" y="10061"/>
                  <a:pt x="7028" y="9954"/>
                  <a:pt x="7028" y="9847"/>
                </a:cubicBezTo>
                <a:lnTo>
                  <a:pt x="7028" y="6344"/>
                </a:lnTo>
                <a:cubicBezTo>
                  <a:pt x="7028" y="6237"/>
                  <a:pt x="6942" y="6152"/>
                  <a:pt x="6836" y="6152"/>
                </a:cubicBezTo>
                <a:close/>
                <a:moveTo>
                  <a:pt x="4294" y="7305"/>
                </a:moveTo>
                <a:lnTo>
                  <a:pt x="4294" y="7305"/>
                </a:lnTo>
                <a:lnTo>
                  <a:pt x="2734" y="7305"/>
                </a:lnTo>
                <a:cubicBezTo>
                  <a:pt x="2628" y="7305"/>
                  <a:pt x="2521" y="7412"/>
                  <a:pt x="2521" y="7519"/>
                </a:cubicBezTo>
                <a:lnTo>
                  <a:pt x="2521" y="9847"/>
                </a:lnTo>
                <a:cubicBezTo>
                  <a:pt x="2521" y="9954"/>
                  <a:pt x="2628" y="10061"/>
                  <a:pt x="2734" y="10061"/>
                </a:cubicBezTo>
                <a:lnTo>
                  <a:pt x="4294" y="10061"/>
                </a:lnTo>
                <a:cubicBezTo>
                  <a:pt x="4401" y="10061"/>
                  <a:pt x="4486" y="9954"/>
                  <a:pt x="4486" y="9847"/>
                </a:cubicBezTo>
                <a:lnTo>
                  <a:pt x="4486" y="7519"/>
                </a:lnTo>
                <a:cubicBezTo>
                  <a:pt x="4486" y="7412"/>
                  <a:pt x="4401" y="7305"/>
                  <a:pt x="4294" y="7305"/>
                </a:cubicBezTo>
                <a:close/>
                <a:moveTo>
                  <a:pt x="1752" y="8480"/>
                </a:moveTo>
                <a:lnTo>
                  <a:pt x="1752" y="8480"/>
                </a:lnTo>
                <a:lnTo>
                  <a:pt x="192" y="8480"/>
                </a:lnTo>
                <a:cubicBezTo>
                  <a:pt x="85" y="8480"/>
                  <a:pt x="0" y="8566"/>
                  <a:pt x="0" y="8694"/>
                </a:cubicBezTo>
                <a:lnTo>
                  <a:pt x="0" y="9847"/>
                </a:lnTo>
                <a:cubicBezTo>
                  <a:pt x="0" y="9954"/>
                  <a:pt x="85" y="10061"/>
                  <a:pt x="192" y="10061"/>
                </a:cubicBezTo>
                <a:lnTo>
                  <a:pt x="1752" y="10061"/>
                </a:lnTo>
                <a:cubicBezTo>
                  <a:pt x="1859" y="10061"/>
                  <a:pt x="1944" y="9954"/>
                  <a:pt x="1944" y="9847"/>
                </a:cubicBezTo>
                <a:lnTo>
                  <a:pt x="1944" y="8694"/>
                </a:lnTo>
                <a:cubicBezTo>
                  <a:pt x="1944" y="8566"/>
                  <a:pt x="1859" y="8480"/>
                  <a:pt x="1752" y="8480"/>
                </a:cubicBezTo>
                <a:close/>
                <a:moveTo>
                  <a:pt x="3909" y="1944"/>
                </a:moveTo>
                <a:lnTo>
                  <a:pt x="3909" y="1944"/>
                </a:lnTo>
                <a:lnTo>
                  <a:pt x="3119" y="1944"/>
                </a:lnTo>
                <a:cubicBezTo>
                  <a:pt x="2948" y="1944"/>
                  <a:pt x="2820" y="1815"/>
                  <a:pt x="2820" y="1644"/>
                </a:cubicBezTo>
                <a:cubicBezTo>
                  <a:pt x="2820" y="1473"/>
                  <a:pt x="2948" y="1345"/>
                  <a:pt x="3119" y="1345"/>
                </a:cubicBezTo>
                <a:lnTo>
                  <a:pt x="3909" y="1345"/>
                </a:lnTo>
                <a:cubicBezTo>
                  <a:pt x="4059" y="1345"/>
                  <a:pt x="4187" y="1473"/>
                  <a:pt x="4187" y="1644"/>
                </a:cubicBezTo>
                <a:cubicBezTo>
                  <a:pt x="4187" y="1815"/>
                  <a:pt x="4059" y="1944"/>
                  <a:pt x="3909" y="1944"/>
                </a:cubicBezTo>
                <a:close/>
                <a:moveTo>
                  <a:pt x="2136" y="1944"/>
                </a:moveTo>
                <a:lnTo>
                  <a:pt x="2136" y="1944"/>
                </a:lnTo>
                <a:lnTo>
                  <a:pt x="1752" y="1944"/>
                </a:lnTo>
                <a:cubicBezTo>
                  <a:pt x="1581" y="1944"/>
                  <a:pt x="1453" y="1815"/>
                  <a:pt x="1453" y="1644"/>
                </a:cubicBezTo>
                <a:cubicBezTo>
                  <a:pt x="1453" y="1473"/>
                  <a:pt x="1581" y="1345"/>
                  <a:pt x="1752" y="1345"/>
                </a:cubicBezTo>
                <a:lnTo>
                  <a:pt x="2136" y="1345"/>
                </a:lnTo>
                <a:cubicBezTo>
                  <a:pt x="2307" y="1345"/>
                  <a:pt x="2436" y="1473"/>
                  <a:pt x="2436" y="1644"/>
                </a:cubicBezTo>
                <a:cubicBezTo>
                  <a:pt x="2436" y="1815"/>
                  <a:pt x="2307" y="1944"/>
                  <a:pt x="2136" y="1944"/>
                </a:cubicBezTo>
                <a:close/>
                <a:moveTo>
                  <a:pt x="3119" y="3118"/>
                </a:moveTo>
                <a:lnTo>
                  <a:pt x="3119" y="3118"/>
                </a:lnTo>
                <a:lnTo>
                  <a:pt x="1559" y="3118"/>
                </a:lnTo>
                <a:cubicBezTo>
                  <a:pt x="1388" y="3118"/>
                  <a:pt x="1261" y="2990"/>
                  <a:pt x="1261" y="2819"/>
                </a:cubicBezTo>
                <a:cubicBezTo>
                  <a:pt x="1261" y="2648"/>
                  <a:pt x="1388" y="2520"/>
                  <a:pt x="1559" y="2520"/>
                </a:cubicBezTo>
                <a:lnTo>
                  <a:pt x="3119" y="2520"/>
                </a:lnTo>
                <a:cubicBezTo>
                  <a:pt x="3290" y="2520"/>
                  <a:pt x="3418" y="2648"/>
                  <a:pt x="3418" y="2819"/>
                </a:cubicBezTo>
                <a:cubicBezTo>
                  <a:pt x="3418" y="2990"/>
                  <a:pt x="3290" y="3118"/>
                  <a:pt x="3119" y="3118"/>
                </a:cubicBezTo>
                <a:close/>
                <a:moveTo>
                  <a:pt x="3503" y="4293"/>
                </a:moveTo>
                <a:lnTo>
                  <a:pt x="3503" y="4293"/>
                </a:lnTo>
                <a:lnTo>
                  <a:pt x="2328" y="4293"/>
                </a:lnTo>
                <a:cubicBezTo>
                  <a:pt x="2179" y="4293"/>
                  <a:pt x="2051" y="4143"/>
                  <a:pt x="2051" y="3994"/>
                </a:cubicBezTo>
                <a:cubicBezTo>
                  <a:pt x="2051" y="3823"/>
                  <a:pt x="2179" y="3695"/>
                  <a:pt x="2328" y="3695"/>
                </a:cubicBezTo>
                <a:lnTo>
                  <a:pt x="3503" y="3695"/>
                </a:lnTo>
                <a:cubicBezTo>
                  <a:pt x="3674" y="3695"/>
                  <a:pt x="3802" y="3823"/>
                  <a:pt x="3802" y="3994"/>
                </a:cubicBezTo>
                <a:cubicBezTo>
                  <a:pt x="3802" y="4143"/>
                  <a:pt x="3674" y="4293"/>
                  <a:pt x="3503" y="4293"/>
                </a:cubicBezTo>
                <a:close/>
                <a:moveTo>
                  <a:pt x="577" y="3118"/>
                </a:moveTo>
                <a:lnTo>
                  <a:pt x="577" y="3118"/>
                </a:lnTo>
                <a:lnTo>
                  <a:pt x="385" y="3118"/>
                </a:lnTo>
                <a:cubicBezTo>
                  <a:pt x="214" y="3118"/>
                  <a:pt x="85" y="2990"/>
                  <a:pt x="85" y="2819"/>
                </a:cubicBezTo>
                <a:cubicBezTo>
                  <a:pt x="85" y="2648"/>
                  <a:pt x="214" y="2520"/>
                  <a:pt x="385" y="2520"/>
                </a:cubicBezTo>
                <a:lnTo>
                  <a:pt x="577" y="2520"/>
                </a:lnTo>
                <a:cubicBezTo>
                  <a:pt x="748" y="2520"/>
                  <a:pt x="876" y="2648"/>
                  <a:pt x="876" y="2819"/>
                </a:cubicBezTo>
                <a:cubicBezTo>
                  <a:pt x="876" y="2990"/>
                  <a:pt x="748" y="3118"/>
                  <a:pt x="577" y="311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2" name="Google Shape;1362;p1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sp>
        <p:nvSpPr>
          <p:cNvPr id="1367" name="Google Shape;1367;p13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10 </a:t>
            </a:r>
            <a:r>
              <a:rPr lang="en-US"/>
              <a:t>Breakdown</a:t>
            </a:r>
            <a:endParaRPr/>
          </a:p>
        </p:txBody>
      </p:sp>
      <p:sp>
        <p:nvSpPr>
          <p:cNvPr id="1368" name="Google Shape;1368;p138"/>
          <p:cNvSpPr txBox="1"/>
          <p:nvPr>
            <p:ph idx="1" type="body"/>
          </p:nvPr>
        </p:nvSpPr>
        <p:spPr>
          <a:xfrm>
            <a:off x="819150" y="1391758"/>
            <a:ext cx="7505700" cy="3876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800"/>
              <a:buChar char="•"/>
            </a:pPr>
            <a:r>
              <a:rPr b="1" lang="en-US"/>
              <a:t>PART 1: </a:t>
            </a:r>
            <a:r>
              <a:rPr lang="en-US"/>
              <a:t>Welcome and </a:t>
            </a:r>
            <a:r>
              <a:rPr lang="en-US">
                <a:solidFill>
                  <a:srgbClr val="191919"/>
                </a:solidFill>
              </a:rPr>
              <a:t>Recap</a:t>
            </a:r>
            <a:endParaRPr>
              <a:solidFill>
                <a:srgbClr val="191919"/>
              </a:solidFill>
            </a:endParaRPr>
          </a:p>
          <a:p>
            <a:pPr indent="0" lvl="0" marL="0" rtl="0" algn="l">
              <a:lnSpc>
                <a:spcPct val="100000"/>
              </a:lnSpc>
              <a:spcBef>
                <a:spcPts val="1200"/>
              </a:spcBef>
              <a:spcAft>
                <a:spcPts val="0"/>
              </a:spcAft>
              <a:buSzPts val="1800"/>
              <a:buChar char="•"/>
            </a:pPr>
            <a:r>
              <a:rPr b="1" lang="en-US"/>
              <a:t>PART 2: </a:t>
            </a:r>
            <a:r>
              <a:rPr lang="en-US"/>
              <a:t>Inventory and </a:t>
            </a:r>
            <a:r>
              <a:rPr lang="en-US">
                <a:solidFill>
                  <a:srgbClr val="191919"/>
                </a:solidFill>
              </a:rPr>
              <a:t>Planning</a:t>
            </a:r>
            <a:endParaRPr>
              <a:solidFill>
                <a:srgbClr val="191919"/>
              </a:solidFill>
            </a:endParaRPr>
          </a:p>
          <a:p>
            <a:pPr indent="0" lvl="0" marL="0" rtl="0" algn="l">
              <a:lnSpc>
                <a:spcPct val="100000"/>
              </a:lnSpc>
              <a:spcBef>
                <a:spcPts val="1200"/>
              </a:spcBef>
              <a:spcAft>
                <a:spcPts val="0"/>
              </a:spcAft>
              <a:buSzPts val="1800"/>
              <a:buChar char="•"/>
            </a:pPr>
            <a:r>
              <a:rPr b="1" lang="en-US"/>
              <a:t>PART 3: </a:t>
            </a:r>
            <a:r>
              <a:rPr lang="en-US"/>
              <a:t>Build </a:t>
            </a:r>
            <a:r>
              <a:rPr lang="en-US">
                <a:solidFill>
                  <a:srgbClr val="191919"/>
                </a:solidFill>
              </a:rPr>
              <a:t>On</a:t>
            </a:r>
            <a:r>
              <a:rPr lang="en-US"/>
              <a:t>!</a:t>
            </a:r>
            <a:endParaRPr/>
          </a:p>
          <a:p>
            <a:pPr indent="0" lvl="0" marL="0" rtl="0" algn="l">
              <a:lnSpc>
                <a:spcPct val="100000"/>
              </a:lnSpc>
              <a:spcBef>
                <a:spcPts val="1200"/>
              </a:spcBef>
              <a:spcAft>
                <a:spcPts val="0"/>
              </a:spcAft>
              <a:buSzPts val="1800"/>
              <a:buChar char="•"/>
            </a:pPr>
            <a:r>
              <a:rPr b="1" lang="en-US"/>
              <a:t>PART 4: </a:t>
            </a:r>
            <a:r>
              <a:rPr lang="en-US"/>
              <a:t>Reflect</a:t>
            </a:r>
            <a:endParaRPr/>
          </a:p>
          <a:p>
            <a:pPr indent="0" lvl="0" marL="0" rtl="0" algn="l">
              <a:lnSpc>
                <a:spcPct val="100000"/>
              </a:lnSpc>
              <a:spcBef>
                <a:spcPts val="1200"/>
              </a:spcBef>
              <a:spcAft>
                <a:spcPts val="1200"/>
              </a:spcAft>
              <a:buSzPts val="1800"/>
              <a:buChar char="•"/>
            </a:pPr>
            <a:r>
              <a:rPr b="1" lang="en-US"/>
              <a:t>PART 5: </a:t>
            </a:r>
            <a:r>
              <a:rPr lang="en-US"/>
              <a:t>Preview the </a:t>
            </a:r>
            <a:r>
              <a:rPr lang="en-US">
                <a:solidFill>
                  <a:srgbClr val="191919"/>
                </a:solidFill>
              </a:rPr>
              <a:t>Showcase</a:t>
            </a:r>
            <a:endParaRPr>
              <a:solidFill>
                <a:srgbClr val="191919"/>
              </a:solidFill>
            </a:endParaRPr>
          </a:p>
        </p:txBody>
      </p:sp>
      <p:sp>
        <p:nvSpPr>
          <p:cNvPr descr="Icon" id="1369" name="Google Shape;1369;p138"/>
          <p:cNvSpPr/>
          <p:nvPr/>
        </p:nvSpPr>
        <p:spPr>
          <a:xfrm>
            <a:off x="6259935" y="1391758"/>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370" name="Google Shape;1370;p138"/>
          <p:cNvGrpSpPr/>
          <p:nvPr/>
        </p:nvGrpSpPr>
        <p:grpSpPr>
          <a:xfrm>
            <a:off x="6703044" y="1862480"/>
            <a:ext cx="1197749" cy="1469805"/>
            <a:chOff x="6756023" y="2028307"/>
            <a:chExt cx="1197749" cy="1469805"/>
          </a:xfrm>
        </p:grpSpPr>
        <p:sp>
          <p:nvSpPr>
            <p:cNvPr id="1371" name="Google Shape;1371;p138"/>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2" name="Google Shape;1372;p138"/>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73" name="Google Shape;1373;p13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sp>
        <p:nvSpPr>
          <p:cNvPr id="1378" name="Google Shape;1378;p139"/>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lang="en-US"/>
              <a:t>What are today’s goals?</a:t>
            </a:r>
            <a:endParaRPr/>
          </a:p>
        </p:txBody>
      </p:sp>
      <p:sp>
        <p:nvSpPr>
          <p:cNvPr id="1379" name="Google Shape;1379;p139"/>
          <p:cNvSpPr txBox="1"/>
          <p:nvPr>
            <p:ph idx="1" type="body"/>
          </p:nvPr>
        </p:nvSpPr>
        <p:spPr>
          <a:xfrm>
            <a:off x="819150" y="1609475"/>
            <a:ext cx="37530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t>Inventory the items you have made</a:t>
            </a:r>
            <a:endParaRPr>
              <a:solidFill>
                <a:srgbClr val="191919"/>
              </a:solidFill>
            </a:endParaRPr>
          </a:p>
          <a:p>
            <a:pPr indent="-310896" lvl="0" marL="310896" rtl="0" algn="l">
              <a:spcBef>
                <a:spcPts val="0"/>
              </a:spcBef>
              <a:spcAft>
                <a:spcPts val="0"/>
              </a:spcAft>
              <a:buSzPts val="1800"/>
              <a:buChar char="•"/>
            </a:pPr>
            <a:r>
              <a:rPr lang="en-US"/>
              <a:t>Pick which ones you’d like to include in your world</a:t>
            </a:r>
            <a:endParaRPr/>
          </a:p>
          <a:p>
            <a:pPr indent="-310896" lvl="0" marL="310896" rtl="0" algn="l">
              <a:spcBef>
                <a:spcPts val="0"/>
              </a:spcBef>
              <a:spcAft>
                <a:spcPts val="0"/>
              </a:spcAft>
              <a:buSzPts val="1800"/>
              <a:buChar char="•"/>
            </a:pPr>
            <a:r>
              <a:rPr lang="en-US"/>
              <a:t>Decide what objects you want to improve or fix</a:t>
            </a:r>
            <a:endParaRPr/>
          </a:p>
          <a:p>
            <a:pPr indent="-310896" lvl="0" marL="310896" rtl="0" algn="l">
              <a:spcBef>
                <a:spcPts val="0"/>
              </a:spcBef>
              <a:spcAft>
                <a:spcPts val="0"/>
              </a:spcAft>
              <a:buSzPts val="1800"/>
              <a:buChar char="•"/>
            </a:pPr>
            <a:r>
              <a:rPr lang="en-US"/>
              <a:t>Decide what other items to make for your </a:t>
            </a:r>
            <a:r>
              <a:rPr lang="en-US"/>
              <a:t>world</a:t>
            </a:r>
            <a:endParaRPr/>
          </a:p>
          <a:p>
            <a:pPr indent="0" lvl="0" marL="0" rtl="0" algn="l">
              <a:spcBef>
                <a:spcPts val="0"/>
              </a:spcBef>
              <a:spcAft>
                <a:spcPts val="0"/>
              </a:spcAft>
              <a:buNone/>
            </a:pPr>
            <a:r>
              <a:t/>
            </a:r>
            <a:endParaRPr/>
          </a:p>
        </p:txBody>
      </p:sp>
      <p:sp>
        <p:nvSpPr>
          <p:cNvPr descr="Icon" id="1380" name="Google Shape;1380;p139"/>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5"/>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381" name="Google Shape;1381;p13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140"/>
          <p:cNvSpPr/>
          <p:nvPr/>
        </p:nvSpPr>
        <p:spPr>
          <a:xfrm>
            <a:off x="204394" y="204394"/>
            <a:ext cx="4498848" cy="472744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87" name="Google Shape;1387;p140"/>
          <p:cNvSpPr/>
          <p:nvPr/>
        </p:nvSpPr>
        <p:spPr>
          <a:xfrm rot="5400000">
            <a:off x="1112477" y="-350773"/>
            <a:ext cx="548640" cy="2364806"/>
          </a:xfrm>
          <a:prstGeom prst="round2SameRect">
            <a:avLst>
              <a:gd fmla="val 16667" name="adj1"/>
              <a:gd fmla="val 0" name="adj2"/>
            </a:avLst>
          </a:prstGeom>
          <a:solidFill>
            <a:srgbClr val="4F012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88" name="Google Shape;1388;p140"/>
          <p:cNvSpPr txBox="1"/>
          <p:nvPr>
            <p:ph type="title"/>
          </p:nvPr>
        </p:nvSpPr>
        <p:spPr>
          <a:xfrm>
            <a:off x="593242" y="578826"/>
            <a:ext cx="1633594" cy="548641"/>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solidFill>
                  <a:schemeClr val="dk1"/>
                </a:solidFill>
              </a:rPr>
              <a:t>Inventory</a:t>
            </a:r>
            <a:endParaRPr/>
          </a:p>
        </p:txBody>
      </p:sp>
      <p:grpSp>
        <p:nvGrpSpPr>
          <p:cNvPr id="1389" name="Google Shape;1389;p140"/>
          <p:cNvGrpSpPr/>
          <p:nvPr/>
        </p:nvGrpSpPr>
        <p:grpSpPr>
          <a:xfrm>
            <a:off x="1680752" y="1884766"/>
            <a:ext cx="1546131" cy="1897319"/>
            <a:chOff x="1680752" y="1884766"/>
            <a:chExt cx="1546131" cy="1897319"/>
          </a:xfrm>
        </p:grpSpPr>
        <p:sp>
          <p:nvSpPr>
            <p:cNvPr id="1390" name="Google Shape;1390;p140"/>
            <p:cNvSpPr/>
            <p:nvPr/>
          </p:nvSpPr>
          <p:spPr>
            <a:xfrm>
              <a:off x="1680752" y="1884766"/>
              <a:ext cx="1546131" cy="1897319"/>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1" name="Google Shape;1391;p140"/>
            <p:cNvSpPr/>
            <p:nvPr/>
          </p:nvSpPr>
          <p:spPr>
            <a:xfrm>
              <a:off x="2004973" y="2703305"/>
              <a:ext cx="221863" cy="166036"/>
            </a:xfrm>
            <a:custGeom>
              <a:rect b="b" l="l" r="r" t="t"/>
              <a:pathLst>
                <a:path extrusionOk="0" h="10125" w="13531">
                  <a:moveTo>
                    <a:pt x="187" y="5499"/>
                  </a:moveTo>
                  <a:lnTo>
                    <a:pt x="187" y="5499"/>
                  </a:lnTo>
                  <a:cubicBezTo>
                    <a:pt x="62" y="5374"/>
                    <a:pt x="0" y="5217"/>
                    <a:pt x="0" y="5030"/>
                  </a:cubicBezTo>
                  <a:cubicBezTo>
                    <a:pt x="0" y="4842"/>
                    <a:pt x="62" y="4686"/>
                    <a:pt x="187" y="4561"/>
                  </a:cubicBezTo>
                  <a:cubicBezTo>
                    <a:pt x="1155" y="3593"/>
                    <a:pt x="1155" y="3593"/>
                    <a:pt x="1155" y="3593"/>
                  </a:cubicBezTo>
                  <a:cubicBezTo>
                    <a:pt x="1280" y="3468"/>
                    <a:pt x="1437" y="3406"/>
                    <a:pt x="1624" y="3406"/>
                  </a:cubicBezTo>
                  <a:cubicBezTo>
                    <a:pt x="1812" y="3406"/>
                    <a:pt x="1968" y="3468"/>
                    <a:pt x="2124" y="3593"/>
                  </a:cubicBezTo>
                  <a:cubicBezTo>
                    <a:pt x="5062" y="6561"/>
                    <a:pt x="5062" y="6561"/>
                    <a:pt x="5062" y="6561"/>
                  </a:cubicBezTo>
                  <a:cubicBezTo>
                    <a:pt x="11437" y="218"/>
                    <a:pt x="11437" y="218"/>
                    <a:pt x="11437" y="218"/>
                  </a:cubicBezTo>
                  <a:cubicBezTo>
                    <a:pt x="11562" y="93"/>
                    <a:pt x="11718" y="0"/>
                    <a:pt x="11905" y="0"/>
                  </a:cubicBezTo>
                  <a:cubicBezTo>
                    <a:pt x="12093" y="0"/>
                    <a:pt x="12249" y="93"/>
                    <a:pt x="12374" y="218"/>
                  </a:cubicBezTo>
                  <a:cubicBezTo>
                    <a:pt x="13343" y="1187"/>
                    <a:pt x="13343" y="1187"/>
                    <a:pt x="13343" y="1187"/>
                  </a:cubicBezTo>
                  <a:cubicBezTo>
                    <a:pt x="13468" y="1312"/>
                    <a:pt x="13530" y="1468"/>
                    <a:pt x="13530" y="1656"/>
                  </a:cubicBezTo>
                  <a:cubicBezTo>
                    <a:pt x="13530" y="1843"/>
                    <a:pt x="13468" y="2000"/>
                    <a:pt x="13343" y="2125"/>
                  </a:cubicBezTo>
                  <a:cubicBezTo>
                    <a:pt x="5562" y="9905"/>
                    <a:pt x="5562" y="9905"/>
                    <a:pt x="5562" y="9905"/>
                  </a:cubicBezTo>
                  <a:cubicBezTo>
                    <a:pt x="5437" y="10030"/>
                    <a:pt x="5280" y="10124"/>
                    <a:pt x="5062" y="10124"/>
                  </a:cubicBezTo>
                  <a:cubicBezTo>
                    <a:pt x="4874" y="10124"/>
                    <a:pt x="4718" y="10030"/>
                    <a:pt x="4593" y="9905"/>
                  </a:cubicBezTo>
                  <a:lnTo>
                    <a:pt x="187" y="5499"/>
                  </a:lnTo>
                </a:path>
              </a:pathLst>
            </a:custGeom>
            <a:solidFill>
              <a:srgbClr val="BFBFB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2" name="Google Shape;1392;p140"/>
            <p:cNvSpPr/>
            <p:nvPr/>
          </p:nvSpPr>
          <p:spPr>
            <a:xfrm>
              <a:off x="2004973" y="2988384"/>
              <a:ext cx="221863" cy="166036"/>
            </a:xfrm>
            <a:custGeom>
              <a:rect b="b" l="l" r="r" t="t"/>
              <a:pathLst>
                <a:path extrusionOk="0" h="10125" w="13531">
                  <a:moveTo>
                    <a:pt x="187" y="5499"/>
                  </a:moveTo>
                  <a:lnTo>
                    <a:pt x="187" y="5499"/>
                  </a:lnTo>
                  <a:cubicBezTo>
                    <a:pt x="62" y="5374"/>
                    <a:pt x="0" y="5217"/>
                    <a:pt x="0" y="5030"/>
                  </a:cubicBezTo>
                  <a:cubicBezTo>
                    <a:pt x="0" y="4842"/>
                    <a:pt x="62" y="4686"/>
                    <a:pt x="187" y="4561"/>
                  </a:cubicBezTo>
                  <a:cubicBezTo>
                    <a:pt x="1155" y="3593"/>
                    <a:pt x="1155" y="3593"/>
                    <a:pt x="1155" y="3593"/>
                  </a:cubicBezTo>
                  <a:cubicBezTo>
                    <a:pt x="1280" y="3468"/>
                    <a:pt x="1437" y="3406"/>
                    <a:pt x="1624" y="3406"/>
                  </a:cubicBezTo>
                  <a:cubicBezTo>
                    <a:pt x="1812" y="3406"/>
                    <a:pt x="1968" y="3468"/>
                    <a:pt x="2124" y="3593"/>
                  </a:cubicBezTo>
                  <a:cubicBezTo>
                    <a:pt x="5062" y="6561"/>
                    <a:pt x="5062" y="6561"/>
                    <a:pt x="5062" y="6561"/>
                  </a:cubicBezTo>
                  <a:cubicBezTo>
                    <a:pt x="11437" y="218"/>
                    <a:pt x="11437" y="218"/>
                    <a:pt x="11437" y="218"/>
                  </a:cubicBezTo>
                  <a:cubicBezTo>
                    <a:pt x="11562" y="93"/>
                    <a:pt x="11718" y="0"/>
                    <a:pt x="11905" y="0"/>
                  </a:cubicBezTo>
                  <a:cubicBezTo>
                    <a:pt x="12093" y="0"/>
                    <a:pt x="12249" y="93"/>
                    <a:pt x="12374" y="218"/>
                  </a:cubicBezTo>
                  <a:cubicBezTo>
                    <a:pt x="13343" y="1187"/>
                    <a:pt x="13343" y="1187"/>
                    <a:pt x="13343" y="1187"/>
                  </a:cubicBezTo>
                  <a:cubicBezTo>
                    <a:pt x="13468" y="1312"/>
                    <a:pt x="13530" y="1468"/>
                    <a:pt x="13530" y="1656"/>
                  </a:cubicBezTo>
                  <a:cubicBezTo>
                    <a:pt x="13530" y="1843"/>
                    <a:pt x="13468" y="2000"/>
                    <a:pt x="13343" y="2125"/>
                  </a:cubicBezTo>
                  <a:cubicBezTo>
                    <a:pt x="5562" y="9905"/>
                    <a:pt x="5562" y="9905"/>
                    <a:pt x="5562" y="9905"/>
                  </a:cubicBezTo>
                  <a:cubicBezTo>
                    <a:pt x="5437" y="10030"/>
                    <a:pt x="5280" y="10124"/>
                    <a:pt x="5062" y="10124"/>
                  </a:cubicBezTo>
                  <a:cubicBezTo>
                    <a:pt x="4874" y="10124"/>
                    <a:pt x="4718" y="10030"/>
                    <a:pt x="4593" y="9905"/>
                  </a:cubicBezTo>
                  <a:lnTo>
                    <a:pt x="187" y="5499"/>
                  </a:lnTo>
                </a:path>
              </a:pathLst>
            </a:custGeom>
            <a:solidFill>
              <a:srgbClr val="BFBFB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3" name="Google Shape;1393;p140"/>
            <p:cNvSpPr/>
            <p:nvPr/>
          </p:nvSpPr>
          <p:spPr>
            <a:xfrm>
              <a:off x="2004973" y="3273463"/>
              <a:ext cx="221863" cy="166036"/>
            </a:xfrm>
            <a:custGeom>
              <a:rect b="b" l="l" r="r" t="t"/>
              <a:pathLst>
                <a:path extrusionOk="0" h="10125" w="13531">
                  <a:moveTo>
                    <a:pt x="187" y="5499"/>
                  </a:moveTo>
                  <a:lnTo>
                    <a:pt x="187" y="5499"/>
                  </a:lnTo>
                  <a:cubicBezTo>
                    <a:pt x="62" y="5374"/>
                    <a:pt x="0" y="5217"/>
                    <a:pt x="0" y="5030"/>
                  </a:cubicBezTo>
                  <a:cubicBezTo>
                    <a:pt x="0" y="4842"/>
                    <a:pt x="62" y="4686"/>
                    <a:pt x="187" y="4561"/>
                  </a:cubicBezTo>
                  <a:cubicBezTo>
                    <a:pt x="1155" y="3593"/>
                    <a:pt x="1155" y="3593"/>
                    <a:pt x="1155" y="3593"/>
                  </a:cubicBezTo>
                  <a:cubicBezTo>
                    <a:pt x="1280" y="3468"/>
                    <a:pt x="1437" y="3406"/>
                    <a:pt x="1624" y="3406"/>
                  </a:cubicBezTo>
                  <a:cubicBezTo>
                    <a:pt x="1812" y="3406"/>
                    <a:pt x="1968" y="3468"/>
                    <a:pt x="2124" y="3593"/>
                  </a:cubicBezTo>
                  <a:cubicBezTo>
                    <a:pt x="5062" y="6561"/>
                    <a:pt x="5062" y="6561"/>
                    <a:pt x="5062" y="6561"/>
                  </a:cubicBezTo>
                  <a:cubicBezTo>
                    <a:pt x="11437" y="218"/>
                    <a:pt x="11437" y="218"/>
                    <a:pt x="11437" y="218"/>
                  </a:cubicBezTo>
                  <a:cubicBezTo>
                    <a:pt x="11562" y="93"/>
                    <a:pt x="11718" y="0"/>
                    <a:pt x="11905" y="0"/>
                  </a:cubicBezTo>
                  <a:cubicBezTo>
                    <a:pt x="12093" y="0"/>
                    <a:pt x="12249" y="93"/>
                    <a:pt x="12374" y="218"/>
                  </a:cubicBezTo>
                  <a:cubicBezTo>
                    <a:pt x="13343" y="1187"/>
                    <a:pt x="13343" y="1187"/>
                    <a:pt x="13343" y="1187"/>
                  </a:cubicBezTo>
                  <a:cubicBezTo>
                    <a:pt x="13468" y="1312"/>
                    <a:pt x="13530" y="1468"/>
                    <a:pt x="13530" y="1656"/>
                  </a:cubicBezTo>
                  <a:cubicBezTo>
                    <a:pt x="13530" y="1843"/>
                    <a:pt x="13468" y="2000"/>
                    <a:pt x="13343" y="2125"/>
                  </a:cubicBezTo>
                  <a:cubicBezTo>
                    <a:pt x="5562" y="9905"/>
                    <a:pt x="5562" y="9905"/>
                    <a:pt x="5562" y="9905"/>
                  </a:cubicBezTo>
                  <a:cubicBezTo>
                    <a:pt x="5437" y="10030"/>
                    <a:pt x="5280" y="10124"/>
                    <a:pt x="5062" y="10124"/>
                  </a:cubicBezTo>
                  <a:cubicBezTo>
                    <a:pt x="4874" y="10124"/>
                    <a:pt x="4718" y="10030"/>
                    <a:pt x="4593" y="9905"/>
                  </a:cubicBezTo>
                  <a:lnTo>
                    <a:pt x="187" y="5499"/>
                  </a:lnTo>
                </a:path>
              </a:pathLst>
            </a:custGeom>
            <a:solidFill>
              <a:srgbClr val="BFBFB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1394" name="Google Shape;1394;p140"/>
            <p:cNvCxnSpPr/>
            <p:nvPr/>
          </p:nvCxnSpPr>
          <p:spPr>
            <a:xfrm>
              <a:off x="2355925" y="2786323"/>
              <a:ext cx="527124" cy="0"/>
            </a:xfrm>
            <a:prstGeom prst="straightConnector1">
              <a:avLst/>
            </a:prstGeom>
            <a:noFill/>
            <a:ln cap="flat" cmpd="sng" w="50800">
              <a:solidFill>
                <a:srgbClr val="BFBFBF"/>
              </a:solidFill>
              <a:prstDash val="solid"/>
              <a:round/>
              <a:headEnd len="sm" w="sm" type="none"/>
              <a:tailEnd len="sm" w="sm" type="none"/>
            </a:ln>
          </p:spPr>
        </p:cxnSp>
        <p:cxnSp>
          <p:nvCxnSpPr>
            <p:cNvPr id="1395" name="Google Shape;1395;p140"/>
            <p:cNvCxnSpPr/>
            <p:nvPr/>
          </p:nvCxnSpPr>
          <p:spPr>
            <a:xfrm>
              <a:off x="2355925" y="3071401"/>
              <a:ext cx="527124" cy="0"/>
            </a:xfrm>
            <a:prstGeom prst="straightConnector1">
              <a:avLst/>
            </a:prstGeom>
            <a:noFill/>
            <a:ln cap="flat" cmpd="sng" w="50800">
              <a:solidFill>
                <a:srgbClr val="BFBFBF"/>
              </a:solidFill>
              <a:prstDash val="solid"/>
              <a:round/>
              <a:headEnd len="sm" w="sm" type="none"/>
              <a:tailEnd len="sm" w="sm" type="none"/>
            </a:ln>
          </p:spPr>
        </p:cxnSp>
        <p:cxnSp>
          <p:nvCxnSpPr>
            <p:cNvPr id="1396" name="Google Shape;1396;p140"/>
            <p:cNvCxnSpPr/>
            <p:nvPr/>
          </p:nvCxnSpPr>
          <p:spPr>
            <a:xfrm>
              <a:off x="2355925" y="3356479"/>
              <a:ext cx="527124" cy="0"/>
            </a:xfrm>
            <a:prstGeom prst="straightConnector1">
              <a:avLst/>
            </a:prstGeom>
            <a:noFill/>
            <a:ln cap="flat" cmpd="sng" w="50800">
              <a:solidFill>
                <a:srgbClr val="BFBFBF"/>
              </a:solidFill>
              <a:prstDash val="solid"/>
              <a:round/>
              <a:headEnd len="sm" w="sm" type="none"/>
              <a:tailEnd len="sm" w="sm" type="none"/>
            </a:ln>
          </p:spPr>
        </p:cxnSp>
      </p:grpSp>
      <p:pic>
        <p:nvPicPr>
          <p:cNvPr descr="An inventory chart composed of an objects section, fix, change or improve section, and a new things to make section. " id="1397" name="Google Shape;1397;p140"/>
          <p:cNvPicPr preferRelativeResize="0"/>
          <p:nvPr/>
        </p:nvPicPr>
        <p:blipFill>
          <a:blip r:embed="rId3">
            <a:alphaModFix/>
          </a:blip>
          <a:stretch>
            <a:fillRect/>
          </a:stretch>
        </p:blipFill>
        <p:spPr>
          <a:xfrm>
            <a:off x="4896525" y="253775"/>
            <a:ext cx="3640799" cy="4494591"/>
          </a:xfrm>
          <a:prstGeom prst="rect">
            <a:avLst/>
          </a:prstGeom>
          <a:noFill/>
          <a:ln>
            <a:noFill/>
          </a:ln>
        </p:spPr>
      </p:pic>
      <p:sp>
        <p:nvSpPr>
          <p:cNvPr id="1398" name="Google Shape;1398;p14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p141"/>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Make</a:t>
            </a:r>
            <a:endParaRPr/>
          </a:p>
        </p:txBody>
      </p:sp>
      <p:sp>
        <p:nvSpPr>
          <p:cNvPr descr="Icon" id="1404" name="Google Shape;1404;p141"/>
          <p:cNvSpPr/>
          <p:nvPr/>
        </p:nvSpPr>
        <p:spPr>
          <a:xfrm>
            <a:off x="4101267" y="1600723"/>
            <a:ext cx="950664" cy="691344"/>
          </a:xfrm>
          <a:custGeom>
            <a:rect b="b" l="l" r="r" t="t"/>
            <a:pathLst>
              <a:path extrusionOk="0" h="5950" w="8178">
                <a:moveTo>
                  <a:pt x="3314" y="897"/>
                </a:moveTo>
                <a:lnTo>
                  <a:pt x="4672" y="54"/>
                </a:lnTo>
                <a:cubicBezTo>
                  <a:pt x="4754" y="0"/>
                  <a:pt x="4836" y="0"/>
                  <a:pt x="4917" y="0"/>
                </a:cubicBezTo>
                <a:cubicBezTo>
                  <a:pt x="4998" y="0"/>
                  <a:pt x="5080" y="0"/>
                  <a:pt x="5162" y="54"/>
                </a:cubicBezTo>
                <a:lnTo>
                  <a:pt x="6628" y="924"/>
                </a:lnTo>
                <a:lnTo>
                  <a:pt x="8177" y="924"/>
                </a:lnTo>
                <a:lnTo>
                  <a:pt x="8177" y="2174"/>
                </a:lnTo>
                <a:lnTo>
                  <a:pt x="7036" y="2174"/>
                </a:lnTo>
                <a:lnTo>
                  <a:pt x="6818" y="2254"/>
                </a:lnTo>
                <a:cubicBezTo>
                  <a:pt x="6465" y="2391"/>
                  <a:pt x="6058" y="2363"/>
                  <a:pt x="5732" y="2146"/>
                </a:cubicBezTo>
                <a:lnTo>
                  <a:pt x="4563" y="1413"/>
                </a:lnTo>
                <a:cubicBezTo>
                  <a:pt x="4455" y="1331"/>
                  <a:pt x="4401" y="1168"/>
                  <a:pt x="4483" y="1032"/>
                </a:cubicBezTo>
                <a:cubicBezTo>
                  <a:pt x="4537" y="950"/>
                  <a:pt x="4618" y="924"/>
                  <a:pt x="4727" y="924"/>
                </a:cubicBezTo>
                <a:cubicBezTo>
                  <a:pt x="4754" y="924"/>
                  <a:pt x="4809" y="924"/>
                  <a:pt x="4862" y="950"/>
                </a:cubicBezTo>
                <a:lnTo>
                  <a:pt x="5596" y="1413"/>
                </a:lnTo>
                <a:cubicBezTo>
                  <a:pt x="5623" y="1440"/>
                  <a:pt x="5678" y="1440"/>
                  <a:pt x="5705" y="1385"/>
                </a:cubicBezTo>
                <a:cubicBezTo>
                  <a:pt x="5732" y="1358"/>
                  <a:pt x="5732" y="1304"/>
                  <a:pt x="5678" y="1276"/>
                </a:cubicBezTo>
                <a:lnTo>
                  <a:pt x="4944" y="788"/>
                </a:lnTo>
                <a:cubicBezTo>
                  <a:pt x="4809" y="706"/>
                  <a:pt x="4645" y="706"/>
                  <a:pt x="4510" y="788"/>
                </a:cubicBezTo>
                <a:lnTo>
                  <a:pt x="3585" y="1358"/>
                </a:lnTo>
                <a:cubicBezTo>
                  <a:pt x="3450" y="1440"/>
                  <a:pt x="3260" y="1413"/>
                  <a:pt x="3206" y="1250"/>
                </a:cubicBezTo>
                <a:cubicBezTo>
                  <a:pt x="3124" y="1141"/>
                  <a:pt x="3179" y="978"/>
                  <a:pt x="3314" y="897"/>
                </a:cubicBezTo>
                <a:close/>
                <a:moveTo>
                  <a:pt x="4971" y="4673"/>
                </a:moveTo>
                <a:cubicBezTo>
                  <a:pt x="4889" y="4536"/>
                  <a:pt x="4727" y="4482"/>
                  <a:pt x="4591" y="4564"/>
                </a:cubicBezTo>
                <a:lnTo>
                  <a:pt x="3640" y="5161"/>
                </a:lnTo>
                <a:cubicBezTo>
                  <a:pt x="3532" y="5216"/>
                  <a:pt x="3368" y="5216"/>
                  <a:pt x="3233" y="5134"/>
                </a:cubicBezTo>
                <a:lnTo>
                  <a:pt x="2472" y="4673"/>
                </a:lnTo>
                <a:cubicBezTo>
                  <a:pt x="2445" y="4645"/>
                  <a:pt x="2418" y="4591"/>
                  <a:pt x="2445" y="4536"/>
                </a:cubicBezTo>
                <a:cubicBezTo>
                  <a:pt x="2472" y="4509"/>
                  <a:pt x="2527" y="4482"/>
                  <a:pt x="2581" y="4509"/>
                </a:cubicBezTo>
                <a:lnTo>
                  <a:pt x="3314" y="4999"/>
                </a:lnTo>
                <a:cubicBezTo>
                  <a:pt x="3341" y="5026"/>
                  <a:pt x="3396" y="5026"/>
                  <a:pt x="3450" y="5026"/>
                </a:cubicBezTo>
                <a:cubicBezTo>
                  <a:pt x="3532" y="5026"/>
                  <a:pt x="3613" y="4999"/>
                  <a:pt x="3667" y="4917"/>
                </a:cubicBezTo>
                <a:cubicBezTo>
                  <a:pt x="3749" y="4782"/>
                  <a:pt x="3722" y="4618"/>
                  <a:pt x="3585" y="4536"/>
                </a:cubicBezTo>
                <a:lnTo>
                  <a:pt x="2418" y="3804"/>
                </a:lnTo>
                <a:cubicBezTo>
                  <a:pt x="2092" y="3586"/>
                  <a:pt x="1684" y="3531"/>
                  <a:pt x="1331" y="3667"/>
                </a:cubicBezTo>
                <a:lnTo>
                  <a:pt x="1114" y="3749"/>
                </a:lnTo>
                <a:lnTo>
                  <a:pt x="0" y="3749"/>
                </a:lnTo>
                <a:lnTo>
                  <a:pt x="0" y="4999"/>
                </a:lnTo>
                <a:lnTo>
                  <a:pt x="1521" y="4999"/>
                </a:lnTo>
                <a:lnTo>
                  <a:pt x="3015" y="5895"/>
                </a:lnTo>
                <a:cubicBezTo>
                  <a:pt x="3070" y="5922"/>
                  <a:pt x="3151" y="5949"/>
                  <a:pt x="3233" y="5949"/>
                </a:cubicBezTo>
                <a:cubicBezTo>
                  <a:pt x="3314" y="5949"/>
                  <a:pt x="3423" y="5922"/>
                  <a:pt x="3477" y="5895"/>
                </a:cubicBezTo>
                <a:lnTo>
                  <a:pt x="4862" y="5026"/>
                </a:lnTo>
                <a:cubicBezTo>
                  <a:pt x="4998" y="4971"/>
                  <a:pt x="5026" y="4808"/>
                  <a:pt x="4971" y="4673"/>
                </a:cubicBezTo>
                <a:close/>
                <a:moveTo>
                  <a:pt x="3505" y="3338"/>
                </a:moveTo>
                <a:lnTo>
                  <a:pt x="3505" y="3338"/>
                </a:lnTo>
                <a:lnTo>
                  <a:pt x="3433" y="2917"/>
                </a:lnTo>
                <a:cubicBezTo>
                  <a:pt x="3430" y="2901"/>
                  <a:pt x="3433" y="2889"/>
                  <a:pt x="3446" y="2876"/>
                </a:cubicBezTo>
                <a:lnTo>
                  <a:pt x="3752" y="2580"/>
                </a:lnTo>
                <a:cubicBezTo>
                  <a:pt x="3764" y="2567"/>
                  <a:pt x="3768" y="2549"/>
                  <a:pt x="3764" y="2530"/>
                </a:cubicBezTo>
                <a:cubicBezTo>
                  <a:pt x="3758" y="2514"/>
                  <a:pt x="3743" y="2502"/>
                  <a:pt x="3727" y="2499"/>
                </a:cubicBezTo>
                <a:lnTo>
                  <a:pt x="3302" y="2439"/>
                </a:lnTo>
                <a:cubicBezTo>
                  <a:pt x="3287" y="2436"/>
                  <a:pt x="3274" y="2427"/>
                  <a:pt x="3268" y="2411"/>
                </a:cubicBezTo>
                <a:lnTo>
                  <a:pt x="3077" y="2030"/>
                </a:lnTo>
                <a:cubicBezTo>
                  <a:pt x="3071" y="2015"/>
                  <a:pt x="3056" y="2005"/>
                  <a:pt x="3037" y="2005"/>
                </a:cubicBezTo>
                <a:cubicBezTo>
                  <a:pt x="3018" y="2005"/>
                  <a:pt x="3003" y="2015"/>
                  <a:pt x="2996" y="2030"/>
                </a:cubicBezTo>
                <a:lnTo>
                  <a:pt x="2806" y="2411"/>
                </a:lnTo>
                <a:cubicBezTo>
                  <a:pt x="2800" y="2427"/>
                  <a:pt x="2787" y="2436"/>
                  <a:pt x="2772" y="2439"/>
                </a:cubicBezTo>
                <a:lnTo>
                  <a:pt x="2347" y="2499"/>
                </a:lnTo>
                <a:cubicBezTo>
                  <a:pt x="2331" y="2502"/>
                  <a:pt x="2316" y="2514"/>
                  <a:pt x="2310" y="2530"/>
                </a:cubicBezTo>
                <a:cubicBezTo>
                  <a:pt x="2306" y="2549"/>
                  <a:pt x="2310" y="2567"/>
                  <a:pt x="2322" y="2580"/>
                </a:cubicBezTo>
                <a:lnTo>
                  <a:pt x="2628" y="2876"/>
                </a:lnTo>
                <a:cubicBezTo>
                  <a:pt x="2640" y="2889"/>
                  <a:pt x="2644" y="2901"/>
                  <a:pt x="2640" y="2917"/>
                </a:cubicBezTo>
                <a:lnTo>
                  <a:pt x="2569" y="3338"/>
                </a:lnTo>
                <a:cubicBezTo>
                  <a:pt x="2566" y="3357"/>
                  <a:pt x="2575" y="3373"/>
                  <a:pt x="2587" y="3385"/>
                </a:cubicBezTo>
                <a:cubicBezTo>
                  <a:pt x="2603" y="3395"/>
                  <a:pt x="2622" y="3398"/>
                  <a:pt x="2637" y="3388"/>
                </a:cubicBezTo>
                <a:lnTo>
                  <a:pt x="3015" y="3189"/>
                </a:lnTo>
                <a:cubicBezTo>
                  <a:pt x="3028" y="3182"/>
                  <a:pt x="3046" y="3182"/>
                  <a:pt x="3059" y="3189"/>
                </a:cubicBezTo>
                <a:lnTo>
                  <a:pt x="3437" y="3388"/>
                </a:lnTo>
                <a:cubicBezTo>
                  <a:pt x="3452" y="3398"/>
                  <a:pt x="3471" y="3395"/>
                  <a:pt x="3486" y="3385"/>
                </a:cubicBezTo>
                <a:cubicBezTo>
                  <a:pt x="3499" y="3373"/>
                  <a:pt x="3508" y="3357"/>
                  <a:pt x="3505" y="3338"/>
                </a:cubicBezTo>
                <a:close/>
                <a:moveTo>
                  <a:pt x="4760" y="2395"/>
                </a:moveTo>
                <a:lnTo>
                  <a:pt x="4760" y="2395"/>
                </a:lnTo>
                <a:cubicBezTo>
                  <a:pt x="4625" y="2667"/>
                  <a:pt x="4670" y="2576"/>
                  <a:pt x="4625" y="2667"/>
                </a:cubicBezTo>
                <a:cubicBezTo>
                  <a:pt x="4619" y="2676"/>
                  <a:pt x="4610" y="2686"/>
                  <a:pt x="4600" y="2686"/>
                </a:cubicBezTo>
                <a:lnTo>
                  <a:pt x="4299" y="2729"/>
                </a:lnTo>
                <a:cubicBezTo>
                  <a:pt x="4286" y="2733"/>
                  <a:pt x="4274" y="2739"/>
                  <a:pt x="4271" y="2751"/>
                </a:cubicBezTo>
                <a:cubicBezTo>
                  <a:pt x="4267" y="2764"/>
                  <a:pt x="4271" y="2779"/>
                  <a:pt x="4280" y="2786"/>
                </a:cubicBezTo>
                <a:lnTo>
                  <a:pt x="4497" y="2995"/>
                </a:lnTo>
                <a:cubicBezTo>
                  <a:pt x="4504" y="3004"/>
                  <a:pt x="4510" y="3013"/>
                  <a:pt x="4507" y="3026"/>
                </a:cubicBezTo>
                <a:lnTo>
                  <a:pt x="4454" y="3326"/>
                </a:lnTo>
                <a:cubicBezTo>
                  <a:pt x="4454" y="3338"/>
                  <a:pt x="4457" y="3351"/>
                  <a:pt x="4469" y="3357"/>
                </a:cubicBezTo>
                <a:cubicBezTo>
                  <a:pt x="4479" y="3366"/>
                  <a:pt x="4491" y="3366"/>
                  <a:pt x="4504" y="3360"/>
                </a:cubicBezTo>
                <a:cubicBezTo>
                  <a:pt x="4772" y="3220"/>
                  <a:pt x="4683" y="3266"/>
                  <a:pt x="4772" y="3220"/>
                </a:cubicBezTo>
                <a:cubicBezTo>
                  <a:pt x="4781" y="3213"/>
                  <a:pt x="4794" y="3213"/>
                  <a:pt x="4803" y="3220"/>
                </a:cubicBezTo>
                <a:lnTo>
                  <a:pt x="5075" y="3369"/>
                </a:lnTo>
                <a:cubicBezTo>
                  <a:pt x="5084" y="3376"/>
                  <a:pt x="5100" y="3372"/>
                  <a:pt x="5109" y="3366"/>
                </a:cubicBezTo>
                <a:cubicBezTo>
                  <a:pt x="5119" y="3360"/>
                  <a:pt x="5125" y="3348"/>
                  <a:pt x="5122" y="3335"/>
                </a:cubicBezTo>
                <a:lnTo>
                  <a:pt x="5072" y="3032"/>
                </a:lnTo>
                <a:cubicBezTo>
                  <a:pt x="5069" y="3023"/>
                  <a:pt x="5072" y="3010"/>
                  <a:pt x="5081" y="3004"/>
                </a:cubicBezTo>
                <a:lnTo>
                  <a:pt x="5300" y="2795"/>
                </a:lnTo>
                <a:cubicBezTo>
                  <a:pt x="5309" y="2786"/>
                  <a:pt x="5312" y="2773"/>
                  <a:pt x="5309" y="2761"/>
                </a:cubicBezTo>
                <a:cubicBezTo>
                  <a:pt x="5303" y="2748"/>
                  <a:pt x="5293" y="2739"/>
                  <a:pt x="5281" y="2739"/>
                </a:cubicBezTo>
                <a:lnTo>
                  <a:pt x="4978" y="2695"/>
                </a:lnTo>
                <a:cubicBezTo>
                  <a:pt x="4969" y="2692"/>
                  <a:pt x="4959" y="2686"/>
                  <a:pt x="4953" y="2676"/>
                </a:cubicBezTo>
                <a:lnTo>
                  <a:pt x="4819" y="2402"/>
                </a:lnTo>
                <a:cubicBezTo>
                  <a:pt x="4816" y="2389"/>
                  <a:pt x="4803" y="2380"/>
                  <a:pt x="4791" y="2380"/>
                </a:cubicBezTo>
                <a:cubicBezTo>
                  <a:pt x="4778" y="2377"/>
                  <a:pt x="4766" y="2383"/>
                  <a:pt x="4760" y="2395"/>
                </a:cubicBezTo>
                <a:close/>
                <a:moveTo>
                  <a:pt x="3709" y="3727"/>
                </a:moveTo>
                <a:lnTo>
                  <a:pt x="3709" y="3727"/>
                </a:lnTo>
                <a:lnTo>
                  <a:pt x="3671" y="3936"/>
                </a:lnTo>
                <a:cubicBezTo>
                  <a:pt x="3671" y="3946"/>
                  <a:pt x="3674" y="3952"/>
                  <a:pt x="3680" y="3958"/>
                </a:cubicBezTo>
                <a:cubicBezTo>
                  <a:pt x="3690" y="3965"/>
                  <a:pt x="3699" y="3965"/>
                  <a:pt x="3705" y="3961"/>
                </a:cubicBezTo>
                <a:cubicBezTo>
                  <a:pt x="3896" y="3861"/>
                  <a:pt x="3832" y="3895"/>
                  <a:pt x="3896" y="3861"/>
                </a:cubicBezTo>
                <a:cubicBezTo>
                  <a:pt x="3902" y="3858"/>
                  <a:pt x="3908" y="3858"/>
                  <a:pt x="3915" y="3861"/>
                </a:cubicBezTo>
                <a:lnTo>
                  <a:pt x="4105" y="3961"/>
                </a:lnTo>
                <a:cubicBezTo>
                  <a:pt x="4114" y="3965"/>
                  <a:pt x="4121" y="3965"/>
                  <a:pt x="4130" y="3958"/>
                </a:cubicBezTo>
                <a:cubicBezTo>
                  <a:pt x="4136" y="3952"/>
                  <a:pt x="4139" y="3946"/>
                  <a:pt x="4139" y="3936"/>
                </a:cubicBezTo>
                <a:lnTo>
                  <a:pt x="4102" y="3727"/>
                </a:lnTo>
                <a:cubicBezTo>
                  <a:pt x="4102" y="3721"/>
                  <a:pt x="4105" y="3715"/>
                  <a:pt x="4108" y="3708"/>
                </a:cubicBezTo>
                <a:lnTo>
                  <a:pt x="4261" y="3559"/>
                </a:lnTo>
                <a:cubicBezTo>
                  <a:pt x="4267" y="3552"/>
                  <a:pt x="4271" y="3543"/>
                  <a:pt x="4267" y="3534"/>
                </a:cubicBezTo>
                <a:cubicBezTo>
                  <a:pt x="4267" y="3527"/>
                  <a:pt x="4258" y="3521"/>
                  <a:pt x="4249" y="3518"/>
                </a:cubicBezTo>
                <a:lnTo>
                  <a:pt x="4043" y="3490"/>
                </a:lnTo>
                <a:cubicBezTo>
                  <a:pt x="4033" y="3487"/>
                  <a:pt x="4027" y="3484"/>
                  <a:pt x="4024" y="3478"/>
                </a:cubicBezTo>
                <a:lnTo>
                  <a:pt x="3930" y="3284"/>
                </a:lnTo>
                <a:cubicBezTo>
                  <a:pt x="3924" y="3278"/>
                  <a:pt x="3918" y="3271"/>
                  <a:pt x="3908" y="3271"/>
                </a:cubicBezTo>
                <a:cubicBezTo>
                  <a:pt x="3899" y="3271"/>
                  <a:pt x="3893" y="3278"/>
                  <a:pt x="3886" y="3284"/>
                </a:cubicBezTo>
                <a:lnTo>
                  <a:pt x="3790" y="3481"/>
                </a:lnTo>
                <a:cubicBezTo>
                  <a:pt x="3787" y="3487"/>
                  <a:pt x="3780" y="3490"/>
                  <a:pt x="3771" y="3493"/>
                </a:cubicBezTo>
                <a:lnTo>
                  <a:pt x="3565" y="3521"/>
                </a:lnTo>
                <a:cubicBezTo>
                  <a:pt x="3556" y="3524"/>
                  <a:pt x="3546" y="3531"/>
                  <a:pt x="3546" y="3537"/>
                </a:cubicBezTo>
                <a:cubicBezTo>
                  <a:pt x="3543" y="3546"/>
                  <a:pt x="3546" y="3556"/>
                  <a:pt x="3552" y="3562"/>
                </a:cubicBezTo>
                <a:lnTo>
                  <a:pt x="3705" y="3712"/>
                </a:lnTo>
                <a:cubicBezTo>
                  <a:pt x="3709" y="3718"/>
                  <a:pt x="3709" y="3721"/>
                  <a:pt x="3709" y="3727"/>
                </a:cubicBezTo>
                <a:close/>
                <a:moveTo>
                  <a:pt x="3821" y="2127"/>
                </a:moveTo>
                <a:lnTo>
                  <a:pt x="3821" y="2127"/>
                </a:lnTo>
                <a:cubicBezTo>
                  <a:pt x="3827" y="2133"/>
                  <a:pt x="3830" y="2140"/>
                  <a:pt x="3827" y="2149"/>
                </a:cubicBezTo>
                <a:lnTo>
                  <a:pt x="3792" y="2355"/>
                </a:lnTo>
                <a:cubicBezTo>
                  <a:pt x="3789" y="2364"/>
                  <a:pt x="3796" y="2374"/>
                  <a:pt x="3802" y="2377"/>
                </a:cubicBezTo>
                <a:cubicBezTo>
                  <a:pt x="3808" y="2383"/>
                  <a:pt x="3817" y="2383"/>
                  <a:pt x="3827" y="2380"/>
                </a:cubicBezTo>
                <a:lnTo>
                  <a:pt x="4013" y="2277"/>
                </a:lnTo>
                <a:cubicBezTo>
                  <a:pt x="4019" y="2271"/>
                  <a:pt x="4029" y="2271"/>
                  <a:pt x="4035" y="2277"/>
                </a:cubicBezTo>
                <a:lnTo>
                  <a:pt x="4225" y="2380"/>
                </a:lnTo>
                <a:cubicBezTo>
                  <a:pt x="4232" y="2383"/>
                  <a:pt x="4241" y="2383"/>
                  <a:pt x="4247" y="2377"/>
                </a:cubicBezTo>
                <a:cubicBezTo>
                  <a:pt x="4257" y="2374"/>
                  <a:pt x="4260" y="2364"/>
                  <a:pt x="4260" y="2355"/>
                </a:cubicBezTo>
                <a:lnTo>
                  <a:pt x="4222" y="2149"/>
                </a:lnTo>
                <a:cubicBezTo>
                  <a:pt x="4222" y="2140"/>
                  <a:pt x="4222" y="2133"/>
                  <a:pt x="4229" y="2127"/>
                </a:cubicBezTo>
                <a:lnTo>
                  <a:pt x="4381" y="1977"/>
                </a:lnTo>
                <a:cubicBezTo>
                  <a:pt x="4388" y="1971"/>
                  <a:pt x="4391" y="1962"/>
                  <a:pt x="4388" y="1955"/>
                </a:cubicBezTo>
                <a:cubicBezTo>
                  <a:pt x="4385" y="1946"/>
                  <a:pt x="4378" y="1940"/>
                  <a:pt x="4369" y="1940"/>
                </a:cubicBezTo>
                <a:lnTo>
                  <a:pt x="4160" y="1909"/>
                </a:lnTo>
                <a:cubicBezTo>
                  <a:pt x="4154" y="1909"/>
                  <a:pt x="4144" y="1905"/>
                  <a:pt x="4141" y="1899"/>
                </a:cubicBezTo>
                <a:lnTo>
                  <a:pt x="4044" y="1702"/>
                </a:lnTo>
                <a:cubicBezTo>
                  <a:pt x="4041" y="1696"/>
                  <a:pt x="4032" y="1690"/>
                  <a:pt x="4026" y="1690"/>
                </a:cubicBezTo>
                <a:cubicBezTo>
                  <a:pt x="4016" y="1690"/>
                  <a:pt x="4007" y="1696"/>
                  <a:pt x="4004" y="1702"/>
                </a:cubicBezTo>
                <a:lnTo>
                  <a:pt x="3911" y="1899"/>
                </a:lnTo>
                <a:cubicBezTo>
                  <a:pt x="3908" y="1905"/>
                  <a:pt x="3899" y="1912"/>
                  <a:pt x="3892" y="1912"/>
                </a:cubicBezTo>
                <a:lnTo>
                  <a:pt x="3683" y="1943"/>
                </a:lnTo>
                <a:cubicBezTo>
                  <a:pt x="3677" y="1943"/>
                  <a:pt x="3668" y="1949"/>
                  <a:pt x="3664" y="1959"/>
                </a:cubicBezTo>
                <a:cubicBezTo>
                  <a:pt x="3661" y="1965"/>
                  <a:pt x="3664" y="1974"/>
                  <a:pt x="3671" y="1980"/>
                </a:cubicBezTo>
                <a:lnTo>
                  <a:pt x="3821" y="2127"/>
                </a:lnTo>
                <a:close/>
                <a:moveTo>
                  <a:pt x="4915" y="4077"/>
                </a:moveTo>
                <a:lnTo>
                  <a:pt x="4915" y="4077"/>
                </a:lnTo>
                <a:cubicBezTo>
                  <a:pt x="4890" y="3927"/>
                  <a:pt x="4899" y="3977"/>
                  <a:pt x="4890" y="3927"/>
                </a:cubicBezTo>
                <a:cubicBezTo>
                  <a:pt x="4887" y="3921"/>
                  <a:pt x="4887" y="3915"/>
                  <a:pt x="4890" y="3912"/>
                </a:cubicBezTo>
                <a:lnTo>
                  <a:pt x="5000" y="3809"/>
                </a:lnTo>
                <a:cubicBezTo>
                  <a:pt x="5003" y="3802"/>
                  <a:pt x="5006" y="3796"/>
                  <a:pt x="5003" y="3790"/>
                </a:cubicBezTo>
                <a:cubicBezTo>
                  <a:pt x="5003" y="3784"/>
                  <a:pt x="4997" y="3781"/>
                  <a:pt x="4990" y="3781"/>
                </a:cubicBezTo>
                <a:lnTo>
                  <a:pt x="4841" y="3759"/>
                </a:lnTo>
                <a:cubicBezTo>
                  <a:pt x="4834" y="3756"/>
                  <a:pt x="4831" y="3752"/>
                  <a:pt x="4828" y="3749"/>
                </a:cubicBezTo>
                <a:lnTo>
                  <a:pt x="4759" y="3612"/>
                </a:lnTo>
                <a:cubicBezTo>
                  <a:pt x="4756" y="3606"/>
                  <a:pt x="4750" y="3603"/>
                  <a:pt x="4744" y="3603"/>
                </a:cubicBezTo>
                <a:cubicBezTo>
                  <a:pt x="4737" y="3603"/>
                  <a:pt x="4731" y="3606"/>
                  <a:pt x="4731" y="3612"/>
                </a:cubicBezTo>
                <a:lnTo>
                  <a:pt x="4663" y="3749"/>
                </a:lnTo>
                <a:cubicBezTo>
                  <a:pt x="4659" y="3752"/>
                  <a:pt x="4656" y="3756"/>
                  <a:pt x="4650" y="3759"/>
                </a:cubicBezTo>
                <a:lnTo>
                  <a:pt x="4500" y="3781"/>
                </a:lnTo>
                <a:cubicBezTo>
                  <a:pt x="4494" y="3781"/>
                  <a:pt x="4488" y="3784"/>
                  <a:pt x="4485" y="3790"/>
                </a:cubicBezTo>
                <a:cubicBezTo>
                  <a:pt x="4485" y="3796"/>
                  <a:pt x="4485" y="3802"/>
                  <a:pt x="4491" y="3809"/>
                </a:cubicBezTo>
                <a:lnTo>
                  <a:pt x="4600" y="3912"/>
                </a:lnTo>
                <a:cubicBezTo>
                  <a:pt x="4603" y="3915"/>
                  <a:pt x="4603" y="3921"/>
                  <a:pt x="4600" y="3927"/>
                </a:cubicBezTo>
                <a:cubicBezTo>
                  <a:pt x="4575" y="4077"/>
                  <a:pt x="4584" y="4027"/>
                  <a:pt x="4575" y="4077"/>
                </a:cubicBezTo>
                <a:cubicBezTo>
                  <a:pt x="4572" y="4083"/>
                  <a:pt x="4575" y="4090"/>
                  <a:pt x="4581" y="4093"/>
                </a:cubicBezTo>
                <a:cubicBezTo>
                  <a:pt x="4584" y="4096"/>
                  <a:pt x="4594" y="4096"/>
                  <a:pt x="4597" y="4093"/>
                </a:cubicBezTo>
                <a:lnTo>
                  <a:pt x="4734" y="4024"/>
                </a:lnTo>
                <a:cubicBezTo>
                  <a:pt x="4737" y="4021"/>
                  <a:pt x="4744" y="4021"/>
                  <a:pt x="4747" y="4024"/>
                </a:cubicBezTo>
                <a:lnTo>
                  <a:pt x="4884" y="4093"/>
                </a:lnTo>
                <a:cubicBezTo>
                  <a:pt x="4887" y="4102"/>
                  <a:pt x="4900" y="4105"/>
                  <a:pt x="4909" y="4102"/>
                </a:cubicBezTo>
                <a:cubicBezTo>
                  <a:pt x="4919" y="4096"/>
                  <a:pt x="4922" y="4086"/>
                  <a:pt x="4915" y="40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5" name="Google Shape;1405;p141"/>
          <p:cNvSpPr txBox="1"/>
          <p:nvPr>
            <p:ph idx="12" type="sldNum"/>
          </p:nvPr>
        </p:nvSpPr>
        <p:spPr>
          <a:xfrm>
            <a:off x="8469228" y="4596425"/>
            <a:ext cx="4704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142"/>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Reflect</a:t>
            </a:r>
            <a:endParaRPr>
              <a:highlight>
                <a:srgbClr val="FFFF00"/>
              </a:highlight>
            </a:endParaRPr>
          </a:p>
        </p:txBody>
      </p:sp>
      <p:pic>
        <p:nvPicPr>
          <p:cNvPr descr="Chart that shows the progression of the EDP process." id="1411" name="Google Shape;1411;p142"/>
          <p:cNvPicPr preferRelativeResize="0"/>
          <p:nvPr/>
        </p:nvPicPr>
        <p:blipFill>
          <a:blip r:embed="rId3">
            <a:alphaModFix/>
          </a:blip>
          <a:stretch>
            <a:fillRect/>
          </a:stretch>
        </p:blipFill>
        <p:spPr>
          <a:xfrm>
            <a:off x="457200" y="381000"/>
            <a:ext cx="8276491" cy="4427830"/>
          </a:xfrm>
          <a:prstGeom prst="rect">
            <a:avLst/>
          </a:prstGeom>
          <a:noFill/>
          <a:ln>
            <a:noFill/>
          </a:ln>
        </p:spPr>
      </p:pic>
      <p:sp>
        <p:nvSpPr>
          <p:cNvPr id="1412" name="Google Shape;1412;p14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sp>
        <p:nvSpPr>
          <p:cNvPr id="1417" name="Google Shape;1417;p143"/>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a:t>
            </a:r>
            <a:endParaRPr/>
          </a:p>
        </p:txBody>
      </p:sp>
      <p:sp>
        <p:nvSpPr>
          <p:cNvPr id="1418" name="Google Shape;1418;p143"/>
          <p:cNvSpPr txBox="1"/>
          <p:nvPr>
            <p:ph idx="2" type="body"/>
          </p:nvPr>
        </p:nvSpPr>
        <p:spPr>
          <a:xfrm>
            <a:off x="817858" y="1583251"/>
            <a:ext cx="7505700" cy="57809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1200"/>
              </a:spcAft>
              <a:buClr>
                <a:schemeClr val="accent3"/>
              </a:buClr>
              <a:buSzPts val="2800"/>
              <a:buFont typeface="Arial"/>
              <a:buNone/>
            </a:pPr>
            <a:r>
              <a:rPr i="1" lang="en-US" sz="2800"/>
              <a:t>Prepare for our showcase!</a:t>
            </a:r>
            <a:endParaRPr/>
          </a:p>
        </p:txBody>
      </p:sp>
      <p:sp>
        <p:nvSpPr>
          <p:cNvPr descr="Icon" id="1419" name="Google Shape;1419;p143"/>
          <p:cNvSpPr/>
          <p:nvPr/>
        </p:nvSpPr>
        <p:spPr>
          <a:xfrm flipH="1">
            <a:off x="819150" y="2517251"/>
            <a:ext cx="1733052" cy="1642777"/>
          </a:xfrm>
          <a:custGeom>
            <a:rect b="b" l="l" r="r" t="t"/>
            <a:pathLst>
              <a:path extrusionOk="0" h="6901" w="7282">
                <a:moveTo>
                  <a:pt x="7281" y="733"/>
                </a:moveTo>
                <a:cubicBezTo>
                  <a:pt x="0" y="733"/>
                  <a:pt x="0" y="733"/>
                  <a:pt x="0" y="733"/>
                </a:cubicBezTo>
                <a:cubicBezTo>
                  <a:pt x="0" y="0"/>
                  <a:pt x="0" y="0"/>
                  <a:pt x="0" y="0"/>
                </a:cubicBezTo>
                <a:cubicBezTo>
                  <a:pt x="7281" y="0"/>
                  <a:pt x="7281" y="0"/>
                  <a:pt x="7281" y="0"/>
                </a:cubicBezTo>
                <a:lnTo>
                  <a:pt x="7281" y="733"/>
                </a:lnTo>
                <a:close/>
                <a:moveTo>
                  <a:pt x="3640" y="3505"/>
                </a:moveTo>
                <a:cubicBezTo>
                  <a:pt x="3857" y="4157"/>
                  <a:pt x="3857" y="4157"/>
                  <a:pt x="3857" y="4157"/>
                </a:cubicBezTo>
                <a:cubicBezTo>
                  <a:pt x="4536" y="4157"/>
                  <a:pt x="4536" y="4157"/>
                  <a:pt x="4536" y="4157"/>
                </a:cubicBezTo>
                <a:cubicBezTo>
                  <a:pt x="3993" y="4563"/>
                  <a:pt x="3993" y="4563"/>
                  <a:pt x="3993" y="4563"/>
                </a:cubicBezTo>
                <a:cubicBezTo>
                  <a:pt x="4210" y="5215"/>
                  <a:pt x="4210" y="5215"/>
                  <a:pt x="4210" y="5215"/>
                </a:cubicBezTo>
                <a:cubicBezTo>
                  <a:pt x="3640" y="4809"/>
                  <a:pt x="3640" y="4809"/>
                  <a:pt x="3640" y="4809"/>
                </a:cubicBezTo>
                <a:cubicBezTo>
                  <a:pt x="3070" y="5215"/>
                  <a:pt x="3070" y="5215"/>
                  <a:pt x="3070" y="5215"/>
                </a:cubicBezTo>
                <a:cubicBezTo>
                  <a:pt x="3287" y="4563"/>
                  <a:pt x="3287" y="4563"/>
                  <a:pt x="3287" y="4563"/>
                </a:cubicBezTo>
                <a:cubicBezTo>
                  <a:pt x="2717" y="4157"/>
                  <a:pt x="2717" y="4157"/>
                  <a:pt x="2717" y="4157"/>
                </a:cubicBezTo>
                <a:cubicBezTo>
                  <a:pt x="3423" y="4157"/>
                  <a:pt x="3423" y="4157"/>
                  <a:pt x="3423" y="4157"/>
                </a:cubicBezTo>
                <a:lnTo>
                  <a:pt x="3640" y="3505"/>
                </a:lnTo>
                <a:close/>
                <a:moveTo>
                  <a:pt x="5134" y="4102"/>
                </a:moveTo>
                <a:cubicBezTo>
                  <a:pt x="5325" y="4645"/>
                  <a:pt x="5325" y="4645"/>
                  <a:pt x="5325" y="4645"/>
                </a:cubicBezTo>
                <a:cubicBezTo>
                  <a:pt x="5895" y="4645"/>
                  <a:pt x="5895" y="4645"/>
                  <a:pt x="5895" y="4645"/>
                </a:cubicBezTo>
                <a:cubicBezTo>
                  <a:pt x="5433" y="4998"/>
                  <a:pt x="5433" y="4998"/>
                  <a:pt x="5433" y="4998"/>
                </a:cubicBezTo>
                <a:cubicBezTo>
                  <a:pt x="5596" y="5569"/>
                  <a:pt x="5596" y="5569"/>
                  <a:pt x="5596" y="5569"/>
                </a:cubicBezTo>
                <a:cubicBezTo>
                  <a:pt x="5134" y="5215"/>
                  <a:pt x="5134" y="5215"/>
                  <a:pt x="5134" y="5215"/>
                </a:cubicBezTo>
                <a:cubicBezTo>
                  <a:pt x="4645" y="5569"/>
                  <a:pt x="4645" y="5569"/>
                  <a:pt x="4645" y="5569"/>
                </a:cubicBezTo>
                <a:cubicBezTo>
                  <a:pt x="4835" y="4998"/>
                  <a:pt x="4835" y="4998"/>
                  <a:pt x="4835" y="4998"/>
                </a:cubicBezTo>
                <a:cubicBezTo>
                  <a:pt x="4347" y="4645"/>
                  <a:pt x="4347" y="4645"/>
                  <a:pt x="4347" y="4645"/>
                </a:cubicBezTo>
                <a:cubicBezTo>
                  <a:pt x="4944" y="4645"/>
                  <a:pt x="4944" y="4645"/>
                  <a:pt x="4944" y="4645"/>
                </a:cubicBezTo>
                <a:cubicBezTo>
                  <a:pt x="5134" y="4102"/>
                  <a:pt x="5134" y="4102"/>
                  <a:pt x="5134" y="4102"/>
                </a:cubicBezTo>
                <a:close/>
                <a:moveTo>
                  <a:pt x="2146" y="4102"/>
                </a:moveTo>
                <a:cubicBezTo>
                  <a:pt x="2336" y="4645"/>
                  <a:pt x="2336" y="4645"/>
                  <a:pt x="2336" y="4645"/>
                </a:cubicBezTo>
                <a:cubicBezTo>
                  <a:pt x="2906" y="4645"/>
                  <a:pt x="2906" y="4645"/>
                  <a:pt x="2906" y="4645"/>
                </a:cubicBezTo>
                <a:cubicBezTo>
                  <a:pt x="2445" y="4998"/>
                  <a:pt x="2445" y="4998"/>
                  <a:pt x="2445" y="4998"/>
                </a:cubicBezTo>
                <a:cubicBezTo>
                  <a:pt x="2635" y="5569"/>
                  <a:pt x="2635" y="5569"/>
                  <a:pt x="2635" y="5569"/>
                </a:cubicBezTo>
                <a:cubicBezTo>
                  <a:pt x="2146" y="5215"/>
                  <a:pt x="2146" y="5215"/>
                  <a:pt x="2146" y="5215"/>
                </a:cubicBezTo>
                <a:cubicBezTo>
                  <a:pt x="1657" y="5569"/>
                  <a:pt x="1657" y="5569"/>
                  <a:pt x="1657" y="5569"/>
                </a:cubicBezTo>
                <a:cubicBezTo>
                  <a:pt x="1847" y="4998"/>
                  <a:pt x="1847" y="4998"/>
                  <a:pt x="1847" y="4998"/>
                </a:cubicBezTo>
                <a:cubicBezTo>
                  <a:pt x="1358" y="4645"/>
                  <a:pt x="1358" y="4645"/>
                  <a:pt x="1358" y="4645"/>
                </a:cubicBezTo>
                <a:cubicBezTo>
                  <a:pt x="1956" y="4645"/>
                  <a:pt x="1956" y="4645"/>
                  <a:pt x="1956" y="4645"/>
                </a:cubicBezTo>
                <a:cubicBezTo>
                  <a:pt x="2146" y="4102"/>
                  <a:pt x="2146" y="4102"/>
                  <a:pt x="2146" y="4102"/>
                </a:cubicBezTo>
                <a:close/>
                <a:moveTo>
                  <a:pt x="435" y="6900"/>
                </a:moveTo>
                <a:cubicBezTo>
                  <a:pt x="435" y="1005"/>
                  <a:pt x="435" y="1005"/>
                  <a:pt x="435" y="1005"/>
                </a:cubicBezTo>
                <a:cubicBezTo>
                  <a:pt x="6846" y="1005"/>
                  <a:pt x="6846" y="1005"/>
                  <a:pt x="6846" y="1005"/>
                </a:cubicBezTo>
                <a:cubicBezTo>
                  <a:pt x="6846" y="6900"/>
                  <a:pt x="6846" y="6900"/>
                  <a:pt x="6846" y="6900"/>
                </a:cubicBezTo>
                <a:cubicBezTo>
                  <a:pt x="6004" y="6330"/>
                  <a:pt x="6030" y="5243"/>
                  <a:pt x="6194" y="4346"/>
                </a:cubicBezTo>
                <a:cubicBezTo>
                  <a:pt x="6194" y="4292"/>
                  <a:pt x="6166" y="4237"/>
                  <a:pt x="6112" y="4210"/>
                </a:cubicBezTo>
                <a:cubicBezTo>
                  <a:pt x="5243" y="3722"/>
                  <a:pt x="4048" y="2499"/>
                  <a:pt x="3776" y="1494"/>
                </a:cubicBezTo>
                <a:cubicBezTo>
                  <a:pt x="3722" y="1358"/>
                  <a:pt x="3531" y="1358"/>
                  <a:pt x="3504" y="1494"/>
                </a:cubicBezTo>
                <a:cubicBezTo>
                  <a:pt x="3232" y="2527"/>
                  <a:pt x="2065" y="3694"/>
                  <a:pt x="1168" y="4210"/>
                </a:cubicBezTo>
                <a:cubicBezTo>
                  <a:pt x="1114" y="4237"/>
                  <a:pt x="1087" y="4292"/>
                  <a:pt x="1087" y="4346"/>
                </a:cubicBezTo>
                <a:cubicBezTo>
                  <a:pt x="1222" y="5243"/>
                  <a:pt x="1276" y="6330"/>
                  <a:pt x="435" y="69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0" name="Google Shape;1420;p143"/>
          <p:cNvSpPr txBox="1"/>
          <p:nvPr>
            <p:ph idx="1" type="body"/>
          </p:nvPr>
        </p:nvSpPr>
        <p:spPr>
          <a:xfrm>
            <a:off x="3186428" y="2204879"/>
            <a:ext cx="3214371" cy="2205316"/>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1200"/>
              </a:spcAft>
              <a:buClr>
                <a:schemeClr val="accent3"/>
              </a:buClr>
              <a:buSzPts val="2400"/>
              <a:buFont typeface="Arial"/>
              <a:buNone/>
            </a:pPr>
            <a:r>
              <a:rPr lang="en-US"/>
              <a:t>Share</a:t>
            </a:r>
            <a:r>
              <a:rPr lang="en-US" sz="2400">
                <a:solidFill>
                  <a:srgbClr val="000000"/>
                </a:solidFill>
              </a:rPr>
              <a:t> </a:t>
            </a:r>
            <a:r>
              <a:rPr lang="en-US">
                <a:solidFill>
                  <a:srgbClr val="191919"/>
                </a:solidFill>
              </a:rPr>
              <a:t>o</a:t>
            </a:r>
            <a:r>
              <a:rPr lang="en-US" sz="2400">
                <a:solidFill>
                  <a:srgbClr val="000000"/>
                </a:solidFill>
              </a:rPr>
              <a:t>ur </a:t>
            </a:r>
            <a:r>
              <a:rPr lang="en-US">
                <a:solidFill>
                  <a:srgbClr val="191919"/>
                </a:solidFill>
              </a:rPr>
              <a:t>w</a:t>
            </a:r>
            <a:r>
              <a:rPr lang="en-US" sz="2400">
                <a:solidFill>
                  <a:srgbClr val="000000"/>
                </a:solidFill>
              </a:rPr>
              <a:t>ork with a </a:t>
            </a:r>
            <a:r>
              <a:rPr lang="en-US">
                <a:solidFill>
                  <a:srgbClr val="191919"/>
                </a:solidFill>
              </a:rPr>
              <a:t>p</a:t>
            </a:r>
            <a:r>
              <a:rPr lang="en-US" sz="2400">
                <a:solidFill>
                  <a:srgbClr val="000000"/>
                </a:solidFill>
              </a:rPr>
              <a:t>ublic </a:t>
            </a:r>
            <a:r>
              <a:rPr lang="en-US">
                <a:solidFill>
                  <a:srgbClr val="191919"/>
                </a:solidFill>
              </a:rPr>
              <a:t>s</a:t>
            </a:r>
            <a:r>
              <a:rPr lang="en-US" sz="2400">
                <a:solidFill>
                  <a:srgbClr val="000000"/>
                </a:solidFill>
              </a:rPr>
              <a:t>howcase</a:t>
            </a:r>
            <a:endParaRPr/>
          </a:p>
        </p:txBody>
      </p:sp>
      <p:sp>
        <p:nvSpPr>
          <p:cNvPr id="1421" name="Google Shape;1421;p14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362" name="Shape 362"/>
        <p:cNvGrpSpPr/>
        <p:nvPr/>
      </p:nvGrpSpPr>
      <p:grpSpPr>
        <a:xfrm>
          <a:off x="0" y="0"/>
          <a:ext cx="0" cy="0"/>
          <a:chOff x="0" y="0"/>
          <a:chExt cx="0" cy="0"/>
        </a:xfrm>
      </p:grpSpPr>
      <p:sp>
        <p:nvSpPr>
          <p:cNvPr id="363" name="Google Shape;363;p45"/>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Imagine a World</a:t>
            </a:r>
            <a:endParaRPr/>
          </a:p>
        </p:txBody>
      </p:sp>
      <p:sp>
        <p:nvSpPr>
          <p:cNvPr id="364" name="Google Shape;364;p45"/>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SzPts val="3200"/>
              <a:buNone/>
            </a:pPr>
            <a:r>
              <a:rPr lang="en-US" cap="none"/>
              <a:t>ACTIVITY 1</a:t>
            </a:r>
            <a:endParaRPr/>
          </a:p>
        </p:txBody>
      </p:sp>
      <p:pic>
        <p:nvPicPr>
          <p:cNvPr descr="A student-made miniature paper classroom with tables, chairs, projector and a whiteboard." id="365" name="Google Shape;365;p45"/>
          <p:cNvPicPr preferRelativeResize="0"/>
          <p:nvPr/>
        </p:nvPicPr>
        <p:blipFill rotWithShape="1">
          <a:blip r:embed="rId3">
            <a:alphaModFix/>
          </a:blip>
          <a:srcRect b="0" l="0" r="0" t="0"/>
          <a:stretch/>
        </p:blipFill>
        <p:spPr>
          <a:xfrm>
            <a:off x="4780483" y="1498263"/>
            <a:ext cx="3932923" cy="2146974"/>
          </a:xfrm>
          <a:prstGeom prst="rect">
            <a:avLst/>
          </a:prstGeom>
          <a:noFill/>
          <a:ln>
            <a:noFill/>
          </a:ln>
          <a:effectLst>
            <a:outerShdw blurRad="50800" rotWithShape="0" algn="tl" dir="2700000" dist="38100">
              <a:srgbClr val="000000">
                <a:alpha val="40000"/>
              </a:srgbClr>
            </a:outerShdw>
          </a:effectLst>
        </p:spPr>
      </p:pic>
      <p:sp>
        <p:nvSpPr>
          <p:cNvPr id="366" name="Google Shape;366;p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25" name="Shape 1425"/>
        <p:cNvGrpSpPr/>
        <p:nvPr/>
      </p:nvGrpSpPr>
      <p:grpSpPr>
        <a:xfrm>
          <a:off x="0" y="0"/>
          <a:ext cx="0" cy="0"/>
          <a:chOff x="0" y="0"/>
          <a:chExt cx="0" cy="0"/>
        </a:xfrm>
      </p:grpSpPr>
      <p:sp>
        <p:nvSpPr>
          <p:cNvPr id="1426" name="Google Shape;1426;p14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General </a:t>
            </a:r>
            <a:r>
              <a:rPr lang="en-US">
                <a:latin typeface="Arial"/>
                <a:ea typeface="Arial"/>
                <a:cs typeface="Arial"/>
                <a:sym typeface="Arial"/>
              </a:rPr>
              <a:t>Icons </a:t>
            </a:r>
            <a:br>
              <a:rPr lang="en-US">
                <a:latin typeface="Arial"/>
                <a:ea typeface="Arial"/>
                <a:cs typeface="Arial"/>
                <a:sym typeface="Arial"/>
              </a:rPr>
            </a:br>
            <a:r>
              <a:rPr lang="en-US" sz="1800">
                <a:latin typeface="Arial"/>
                <a:ea typeface="Arial"/>
                <a:cs typeface="Arial"/>
                <a:sym typeface="Arial"/>
              </a:rPr>
              <a:t>(can be resized and can change colors)</a:t>
            </a:r>
            <a:endParaRPr sz="1800">
              <a:latin typeface="Arial"/>
              <a:ea typeface="Arial"/>
              <a:cs typeface="Arial"/>
              <a:sym typeface="Arial"/>
            </a:endParaRPr>
          </a:p>
        </p:txBody>
      </p:sp>
      <p:sp>
        <p:nvSpPr>
          <p:cNvPr id="1427" name="Google Shape;1427;p144"/>
          <p:cNvSpPr/>
          <p:nvPr/>
        </p:nvSpPr>
        <p:spPr>
          <a:xfrm>
            <a:off x="857346" y="1774430"/>
            <a:ext cx="593086" cy="673142"/>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428" name="Google Shape;1428;p144"/>
          <p:cNvSpPr/>
          <p:nvPr/>
        </p:nvSpPr>
        <p:spPr>
          <a:xfrm>
            <a:off x="1815509" y="1709116"/>
            <a:ext cx="751434" cy="673142"/>
          </a:xfrm>
          <a:custGeom>
            <a:rect b="b" l="l" r="r" t="t"/>
            <a:pathLst>
              <a:path extrusionOk="0" h="34" w="35">
                <a:moveTo>
                  <a:pt x="35" y="6"/>
                </a:moveTo>
                <a:lnTo>
                  <a:pt x="21" y="20"/>
                </a:lnTo>
                <a:lnTo>
                  <a:pt x="15" y="14"/>
                </a:lnTo>
                <a:lnTo>
                  <a:pt x="29" y="0"/>
                </a:lnTo>
                <a:lnTo>
                  <a:pt x="35" y="6"/>
                </a:lnTo>
                <a:close/>
                <a:moveTo>
                  <a:pt x="13" y="16"/>
                </a:moveTo>
                <a:lnTo>
                  <a:pt x="19" y="22"/>
                </a:lnTo>
                <a:lnTo>
                  <a:pt x="11" y="24"/>
                </a:lnTo>
                <a:lnTo>
                  <a:pt x="13" y="16"/>
                </a:lnTo>
                <a:close/>
                <a:moveTo>
                  <a:pt x="28" y="18"/>
                </a:moveTo>
                <a:lnTo>
                  <a:pt x="28" y="34"/>
                </a:lnTo>
                <a:lnTo>
                  <a:pt x="0" y="34"/>
                </a:lnTo>
                <a:lnTo>
                  <a:pt x="0" y="7"/>
                </a:lnTo>
                <a:lnTo>
                  <a:pt x="17" y="7"/>
                </a:lnTo>
                <a:lnTo>
                  <a:pt x="14" y="10"/>
                </a:lnTo>
                <a:lnTo>
                  <a:pt x="4" y="10"/>
                </a:lnTo>
                <a:lnTo>
                  <a:pt x="4" y="31"/>
                </a:lnTo>
                <a:lnTo>
                  <a:pt x="25" y="31"/>
                </a:lnTo>
                <a:lnTo>
                  <a:pt x="25" y="21"/>
                </a:lnTo>
                <a:lnTo>
                  <a:pt x="28" y="18"/>
                </a:ln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429" name="Google Shape;1429;p144"/>
          <p:cNvSpPr/>
          <p:nvPr/>
        </p:nvSpPr>
        <p:spPr>
          <a:xfrm>
            <a:off x="2932020" y="1772199"/>
            <a:ext cx="642717" cy="642717"/>
          </a:xfrm>
          <a:custGeom>
            <a:rect b="b" l="l" r="r" t="t"/>
            <a:pathLst>
              <a:path extrusionOk="0" h="318" w="319">
                <a:moveTo>
                  <a:pt x="308" y="268"/>
                </a:moveTo>
                <a:cubicBezTo>
                  <a:pt x="233" y="192"/>
                  <a:pt x="233" y="192"/>
                  <a:pt x="233" y="192"/>
                </a:cubicBezTo>
                <a:cubicBezTo>
                  <a:pt x="244" y="173"/>
                  <a:pt x="251" y="151"/>
                  <a:pt x="251" y="128"/>
                </a:cubicBezTo>
                <a:cubicBezTo>
                  <a:pt x="251" y="60"/>
                  <a:pt x="192" y="0"/>
                  <a:pt x="123" y="0"/>
                </a:cubicBezTo>
                <a:cubicBezTo>
                  <a:pt x="55" y="0"/>
                  <a:pt x="0" y="56"/>
                  <a:pt x="0" y="124"/>
                </a:cubicBezTo>
                <a:cubicBezTo>
                  <a:pt x="0" y="192"/>
                  <a:pt x="59" y="252"/>
                  <a:pt x="127" y="252"/>
                </a:cubicBezTo>
                <a:cubicBezTo>
                  <a:pt x="150" y="252"/>
                  <a:pt x="171" y="246"/>
                  <a:pt x="189" y="235"/>
                </a:cubicBezTo>
                <a:cubicBezTo>
                  <a:pt x="265" y="311"/>
                  <a:pt x="265" y="311"/>
                  <a:pt x="265" y="311"/>
                </a:cubicBezTo>
                <a:cubicBezTo>
                  <a:pt x="273" y="318"/>
                  <a:pt x="285" y="318"/>
                  <a:pt x="292" y="311"/>
                </a:cubicBezTo>
                <a:cubicBezTo>
                  <a:pt x="311" y="292"/>
                  <a:pt x="311" y="292"/>
                  <a:pt x="311" y="292"/>
                </a:cubicBezTo>
                <a:cubicBezTo>
                  <a:pt x="319" y="285"/>
                  <a:pt x="316" y="275"/>
                  <a:pt x="308" y="268"/>
                </a:cubicBezTo>
                <a:close/>
                <a:moveTo>
                  <a:pt x="38" y="124"/>
                </a:moveTo>
                <a:cubicBezTo>
                  <a:pt x="38" y="77"/>
                  <a:pt x="76" y="38"/>
                  <a:pt x="123" y="38"/>
                </a:cubicBezTo>
                <a:cubicBezTo>
                  <a:pt x="171" y="38"/>
                  <a:pt x="213" y="81"/>
                  <a:pt x="213" y="128"/>
                </a:cubicBezTo>
                <a:cubicBezTo>
                  <a:pt x="213" y="175"/>
                  <a:pt x="174" y="214"/>
                  <a:pt x="127" y="214"/>
                </a:cubicBezTo>
                <a:cubicBezTo>
                  <a:pt x="80" y="214"/>
                  <a:pt x="38" y="171"/>
                  <a:pt x="38" y="124"/>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30" name="Google Shape;1430;p144"/>
          <p:cNvGrpSpPr/>
          <p:nvPr/>
        </p:nvGrpSpPr>
        <p:grpSpPr>
          <a:xfrm>
            <a:off x="888088" y="2689889"/>
            <a:ext cx="346156" cy="880449"/>
            <a:chOff x="6141009" y="3540977"/>
            <a:chExt cx="85046" cy="216315"/>
          </a:xfrm>
        </p:grpSpPr>
        <p:sp>
          <p:nvSpPr>
            <p:cNvPr id="1431" name="Google Shape;1431;p144"/>
            <p:cNvSpPr/>
            <p:nvPr/>
          </p:nvSpPr>
          <p:spPr>
            <a:xfrm>
              <a:off x="6141009" y="3577954"/>
              <a:ext cx="85046" cy="179338"/>
            </a:xfrm>
            <a:custGeom>
              <a:rect b="b" l="l" r="r" t="t"/>
              <a:pathLst>
                <a:path extrusionOk="0" h="164" w="78">
                  <a:moveTo>
                    <a:pt x="59" y="0"/>
                  </a:moveTo>
                  <a:cubicBezTo>
                    <a:pt x="20" y="0"/>
                    <a:pt x="20" y="0"/>
                    <a:pt x="20" y="0"/>
                  </a:cubicBezTo>
                  <a:cubicBezTo>
                    <a:pt x="6" y="0"/>
                    <a:pt x="0" y="12"/>
                    <a:pt x="0" y="16"/>
                  </a:cubicBezTo>
                  <a:cubicBezTo>
                    <a:pt x="0" y="16"/>
                    <a:pt x="0" y="16"/>
                    <a:pt x="0" y="16"/>
                  </a:cubicBezTo>
                  <a:cubicBezTo>
                    <a:pt x="0" y="19"/>
                    <a:pt x="0" y="19"/>
                    <a:pt x="0" y="19"/>
                  </a:cubicBezTo>
                  <a:cubicBezTo>
                    <a:pt x="0" y="74"/>
                    <a:pt x="0" y="74"/>
                    <a:pt x="0" y="74"/>
                  </a:cubicBezTo>
                  <a:cubicBezTo>
                    <a:pt x="0" y="77"/>
                    <a:pt x="3" y="80"/>
                    <a:pt x="7" y="80"/>
                  </a:cubicBezTo>
                  <a:cubicBezTo>
                    <a:pt x="10" y="80"/>
                    <a:pt x="13" y="77"/>
                    <a:pt x="13" y="74"/>
                  </a:cubicBezTo>
                  <a:cubicBezTo>
                    <a:pt x="13" y="26"/>
                    <a:pt x="13" y="26"/>
                    <a:pt x="13" y="26"/>
                  </a:cubicBezTo>
                  <a:cubicBezTo>
                    <a:pt x="19" y="26"/>
                    <a:pt x="19" y="26"/>
                    <a:pt x="19" y="26"/>
                  </a:cubicBezTo>
                  <a:cubicBezTo>
                    <a:pt x="19" y="72"/>
                    <a:pt x="19" y="72"/>
                    <a:pt x="19" y="72"/>
                  </a:cubicBezTo>
                  <a:cubicBezTo>
                    <a:pt x="19" y="72"/>
                    <a:pt x="19" y="73"/>
                    <a:pt x="19" y="73"/>
                  </a:cubicBezTo>
                  <a:cubicBezTo>
                    <a:pt x="19" y="154"/>
                    <a:pt x="19" y="154"/>
                    <a:pt x="19" y="154"/>
                  </a:cubicBezTo>
                  <a:cubicBezTo>
                    <a:pt x="19" y="159"/>
                    <a:pt x="23" y="164"/>
                    <a:pt x="28" y="164"/>
                  </a:cubicBezTo>
                  <a:cubicBezTo>
                    <a:pt x="33" y="164"/>
                    <a:pt x="37" y="159"/>
                    <a:pt x="37" y="154"/>
                  </a:cubicBezTo>
                  <a:cubicBezTo>
                    <a:pt x="37" y="83"/>
                    <a:pt x="37" y="83"/>
                    <a:pt x="37" y="83"/>
                  </a:cubicBezTo>
                  <a:cubicBezTo>
                    <a:pt x="41" y="83"/>
                    <a:pt x="41" y="83"/>
                    <a:pt x="41" y="83"/>
                  </a:cubicBezTo>
                  <a:cubicBezTo>
                    <a:pt x="41" y="154"/>
                    <a:pt x="41" y="154"/>
                    <a:pt x="41" y="154"/>
                  </a:cubicBezTo>
                  <a:cubicBezTo>
                    <a:pt x="41" y="159"/>
                    <a:pt x="45" y="164"/>
                    <a:pt x="50" y="164"/>
                  </a:cubicBezTo>
                  <a:cubicBezTo>
                    <a:pt x="55" y="164"/>
                    <a:pt x="59" y="159"/>
                    <a:pt x="59" y="154"/>
                  </a:cubicBezTo>
                  <a:cubicBezTo>
                    <a:pt x="59" y="72"/>
                    <a:pt x="59" y="72"/>
                    <a:pt x="59" y="72"/>
                  </a:cubicBezTo>
                  <a:cubicBezTo>
                    <a:pt x="59" y="71"/>
                    <a:pt x="59" y="71"/>
                    <a:pt x="59" y="71"/>
                  </a:cubicBezTo>
                  <a:cubicBezTo>
                    <a:pt x="59" y="26"/>
                    <a:pt x="59" y="26"/>
                    <a:pt x="59" y="26"/>
                  </a:cubicBezTo>
                  <a:cubicBezTo>
                    <a:pt x="64" y="26"/>
                    <a:pt x="64" y="26"/>
                    <a:pt x="64" y="26"/>
                  </a:cubicBezTo>
                  <a:cubicBezTo>
                    <a:pt x="64" y="74"/>
                    <a:pt x="64" y="74"/>
                    <a:pt x="64" y="74"/>
                  </a:cubicBezTo>
                  <a:cubicBezTo>
                    <a:pt x="64" y="77"/>
                    <a:pt x="67" y="80"/>
                    <a:pt x="71" y="80"/>
                  </a:cubicBezTo>
                  <a:cubicBezTo>
                    <a:pt x="75" y="80"/>
                    <a:pt x="78" y="77"/>
                    <a:pt x="78" y="74"/>
                  </a:cubicBezTo>
                  <a:cubicBezTo>
                    <a:pt x="78" y="19"/>
                    <a:pt x="78" y="19"/>
                    <a:pt x="78" y="19"/>
                  </a:cubicBezTo>
                  <a:cubicBezTo>
                    <a:pt x="78" y="16"/>
                    <a:pt x="78" y="16"/>
                    <a:pt x="78" y="16"/>
                  </a:cubicBezTo>
                  <a:cubicBezTo>
                    <a:pt x="78" y="15"/>
                    <a:pt x="78" y="15"/>
                    <a:pt x="78" y="15"/>
                  </a:cubicBezTo>
                  <a:cubicBezTo>
                    <a:pt x="78" y="10"/>
                    <a:pt x="72" y="0"/>
                    <a:pt x="59"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2" name="Google Shape;1432;p144"/>
            <p:cNvSpPr/>
            <p:nvPr/>
          </p:nvSpPr>
          <p:spPr>
            <a:xfrm>
              <a:off x="6166893" y="3540977"/>
              <a:ext cx="33741" cy="33741"/>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33" name="Google Shape;1433;p144"/>
          <p:cNvGrpSpPr/>
          <p:nvPr/>
        </p:nvGrpSpPr>
        <p:grpSpPr>
          <a:xfrm>
            <a:off x="1427360" y="2689889"/>
            <a:ext cx="408248" cy="880450"/>
            <a:chOff x="6138760" y="4271257"/>
            <a:chExt cx="97227" cy="209688"/>
          </a:xfrm>
        </p:grpSpPr>
        <p:sp>
          <p:nvSpPr>
            <p:cNvPr id="1434" name="Google Shape;1434;p144"/>
            <p:cNvSpPr/>
            <p:nvPr/>
          </p:nvSpPr>
          <p:spPr>
            <a:xfrm>
              <a:off x="6171468" y="4271257"/>
              <a:ext cx="30916" cy="31812"/>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5" name="Google Shape;1435;p144"/>
            <p:cNvSpPr/>
            <p:nvPr/>
          </p:nvSpPr>
          <p:spPr>
            <a:xfrm>
              <a:off x="6138760" y="4309341"/>
              <a:ext cx="97227" cy="171604"/>
            </a:xfrm>
            <a:custGeom>
              <a:rect b="b" l="l" r="r" t="t"/>
              <a:pathLst>
                <a:path extrusionOk="0" h="162" w="9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36" name="Google Shape;1436;p144"/>
          <p:cNvSpPr/>
          <p:nvPr/>
        </p:nvSpPr>
        <p:spPr>
          <a:xfrm>
            <a:off x="3939814" y="1810188"/>
            <a:ext cx="441325" cy="566738"/>
          </a:xfrm>
          <a:custGeom>
            <a:rect b="b" l="l" r="r" t="t"/>
            <a:pathLst>
              <a:path extrusionOk="0" h="1851" w="1440">
                <a:moveTo>
                  <a:pt x="1234" y="0"/>
                </a:moveTo>
                <a:lnTo>
                  <a:pt x="205" y="0"/>
                </a:lnTo>
                <a:cubicBezTo>
                  <a:pt x="92" y="0"/>
                  <a:pt x="1" y="92"/>
                  <a:pt x="1" y="205"/>
                </a:cubicBezTo>
                <a:lnTo>
                  <a:pt x="0" y="1851"/>
                </a:lnTo>
                <a:lnTo>
                  <a:pt x="720" y="1542"/>
                </a:lnTo>
                <a:lnTo>
                  <a:pt x="1440" y="1851"/>
                </a:lnTo>
                <a:lnTo>
                  <a:pt x="1440" y="205"/>
                </a:lnTo>
                <a:cubicBezTo>
                  <a:pt x="1440" y="92"/>
                  <a:pt x="1347" y="0"/>
                  <a:pt x="1234"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sp>
        <p:nvSpPr>
          <p:cNvPr id="1437" name="Google Shape;1437;p144"/>
          <p:cNvSpPr/>
          <p:nvPr/>
        </p:nvSpPr>
        <p:spPr>
          <a:xfrm>
            <a:off x="2307679" y="2876143"/>
            <a:ext cx="683952" cy="617088"/>
          </a:xfrm>
          <a:custGeom>
            <a:rect b="b" l="l" r="r" t="t"/>
            <a:pathLst>
              <a:path extrusionOk="0" h="617088" w="683952">
                <a:moveTo>
                  <a:pt x="422017" y="46219"/>
                </a:moveTo>
                <a:cubicBezTo>
                  <a:pt x="396494" y="2018"/>
                  <a:pt x="339972" y="-13123"/>
                  <a:pt x="295771" y="12400"/>
                </a:cubicBezTo>
                <a:cubicBezTo>
                  <a:pt x="281725" y="20510"/>
                  <a:pt x="270061" y="32174"/>
                  <a:pt x="261951" y="46219"/>
                </a:cubicBezTo>
                <a:lnTo>
                  <a:pt x="12395" y="478469"/>
                </a:lnTo>
                <a:cubicBezTo>
                  <a:pt x="-13123" y="522672"/>
                  <a:pt x="2024" y="579192"/>
                  <a:pt x="46227" y="604709"/>
                </a:cubicBezTo>
                <a:cubicBezTo>
                  <a:pt x="60274" y="612818"/>
                  <a:pt x="76208" y="617088"/>
                  <a:pt x="92428" y="617089"/>
                </a:cubicBezTo>
                <a:lnTo>
                  <a:pt x="591541" y="617089"/>
                </a:lnTo>
                <a:cubicBezTo>
                  <a:pt x="642580" y="617086"/>
                  <a:pt x="683955" y="575710"/>
                  <a:pt x="683953" y="524670"/>
                </a:cubicBezTo>
                <a:cubicBezTo>
                  <a:pt x="683953" y="508450"/>
                  <a:pt x="679683" y="492516"/>
                  <a:pt x="671574" y="478469"/>
                </a:cubicBezTo>
                <a:close/>
                <a:moveTo>
                  <a:pt x="341984" y="542240"/>
                </a:moveTo>
                <a:cubicBezTo>
                  <a:pt x="322297" y="542240"/>
                  <a:pt x="306337" y="526281"/>
                  <a:pt x="306337" y="506594"/>
                </a:cubicBezTo>
                <a:cubicBezTo>
                  <a:pt x="306337" y="486906"/>
                  <a:pt x="322297" y="470947"/>
                  <a:pt x="341985" y="470947"/>
                </a:cubicBezTo>
                <a:cubicBezTo>
                  <a:pt x="361672" y="470947"/>
                  <a:pt x="377631" y="486907"/>
                  <a:pt x="377631" y="506594"/>
                </a:cubicBezTo>
                <a:cubicBezTo>
                  <a:pt x="377631" y="526281"/>
                  <a:pt x="361672" y="542240"/>
                  <a:pt x="341985" y="542240"/>
                </a:cubicBezTo>
                <a:cubicBezTo>
                  <a:pt x="341984" y="542240"/>
                  <a:pt x="341984" y="542240"/>
                  <a:pt x="341984" y="542240"/>
                </a:cubicBezTo>
                <a:close/>
                <a:moveTo>
                  <a:pt x="392313" y="184563"/>
                </a:moveTo>
                <a:lnTo>
                  <a:pt x="379723" y="398600"/>
                </a:lnTo>
                <a:cubicBezTo>
                  <a:pt x="378497" y="419443"/>
                  <a:pt x="360606" y="435346"/>
                  <a:pt x="339763" y="434121"/>
                </a:cubicBezTo>
                <a:cubicBezTo>
                  <a:pt x="320631" y="432995"/>
                  <a:pt x="305367" y="417732"/>
                  <a:pt x="304242" y="398600"/>
                </a:cubicBezTo>
                <a:lnTo>
                  <a:pt x="291651" y="184563"/>
                </a:lnTo>
                <a:cubicBezTo>
                  <a:pt x="290017" y="156767"/>
                  <a:pt x="311225" y="132907"/>
                  <a:pt x="339021" y="131272"/>
                </a:cubicBezTo>
                <a:cubicBezTo>
                  <a:pt x="366818" y="129636"/>
                  <a:pt x="390678" y="150845"/>
                  <a:pt x="392313" y="178642"/>
                </a:cubicBezTo>
                <a:cubicBezTo>
                  <a:pt x="392429" y="180614"/>
                  <a:pt x="392429" y="182591"/>
                  <a:pt x="392313" y="1845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8" name="Google Shape;1438;p144"/>
          <p:cNvSpPr/>
          <p:nvPr/>
        </p:nvSpPr>
        <p:spPr>
          <a:xfrm>
            <a:off x="3430511" y="2806073"/>
            <a:ext cx="706142" cy="705850"/>
          </a:xfrm>
          <a:custGeom>
            <a:rect b="b" l="l" r="r" t="t"/>
            <a:pathLst>
              <a:path extrusionOk="0" h="705850" w="706142">
                <a:moveTo>
                  <a:pt x="377756" y="649279"/>
                </a:moveTo>
                <a:lnTo>
                  <a:pt x="398195" y="628840"/>
                </a:lnTo>
                <a:cubicBezTo>
                  <a:pt x="407192" y="619841"/>
                  <a:pt x="408423" y="605679"/>
                  <a:pt x="401115" y="595261"/>
                </a:cubicBezTo>
                <a:lnTo>
                  <a:pt x="381260" y="566939"/>
                </a:lnTo>
                <a:cubicBezTo>
                  <a:pt x="388945" y="553628"/>
                  <a:pt x="394860" y="539370"/>
                  <a:pt x="398852" y="524528"/>
                </a:cubicBezTo>
                <a:lnTo>
                  <a:pt x="432868" y="518542"/>
                </a:lnTo>
                <a:cubicBezTo>
                  <a:pt x="445475" y="516442"/>
                  <a:pt x="454727" y="505555"/>
                  <a:pt x="454767" y="492775"/>
                </a:cubicBezTo>
                <a:lnTo>
                  <a:pt x="454767" y="463576"/>
                </a:lnTo>
                <a:cubicBezTo>
                  <a:pt x="454727" y="450796"/>
                  <a:pt x="445475" y="439908"/>
                  <a:pt x="432868" y="437808"/>
                </a:cubicBezTo>
                <a:lnTo>
                  <a:pt x="398852" y="431823"/>
                </a:lnTo>
                <a:cubicBezTo>
                  <a:pt x="394860" y="416980"/>
                  <a:pt x="388945" y="402723"/>
                  <a:pt x="381260" y="389412"/>
                </a:cubicBezTo>
                <a:lnTo>
                  <a:pt x="401115" y="361454"/>
                </a:lnTo>
                <a:cubicBezTo>
                  <a:pt x="408423" y="351037"/>
                  <a:pt x="407192" y="336875"/>
                  <a:pt x="398195" y="327876"/>
                </a:cubicBezTo>
                <a:lnTo>
                  <a:pt x="377756" y="307437"/>
                </a:lnTo>
                <a:cubicBezTo>
                  <a:pt x="368757" y="298440"/>
                  <a:pt x="354595" y="297209"/>
                  <a:pt x="344178" y="304517"/>
                </a:cubicBezTo>
                <a:lnTo>
                  <a:pt x="315855" y="324372"/>
                </a:lnTo>
                <a:cubicBezTo>
                  <a:pt x="302546" y="316684"/>
                  <a:pt x="288287" y="310770"/>
                  <a:pt x="273444" y="306780"/>
                </a:cubicBezTo>
                <a:lnTo>
                  <a:pt x="267458" y="272764"/>
                </a:lnTo>
                <a:cubicBezTo>
                  <a:pt x="265358" y="260157"/>
                  <a:pt x="254471" y="250905"/>
                  <a:pt x="241691" y="250865"/>
                </a:cubicBezTo>
                <a:lnTo>
                  <a:pt x="212492" y="250865"/>
                </a:lnTo>
                <a:cubicBezTo>
                  <a:pt x="199712" y="250905"/>
                  <a:pt x="188825" y="260157"/>
                  <a:pt x="186725" y="272764"/>
                </a:cubicBezTo>
                <a:lnTo>
                  <a:pt x="180739" y="306780"/>
                </a:lnTo>
                <a:cubicBezTo>
                  <a:pt x="165896" y="310771"/>
                  <a:pt x="151638" y="316686"/>
                  <a:pt x="138328" y="324372"/>
                </a:cubicBezTo>
                <a:lnTo>
                  <a:pt x="110370" y="304517"/>
                </a:lnTo>
                <a:cubicBezTo>
                  <a:pt x="99953" y="297209"/>
                  <a:pt x="85791" y="298440"/>
                  <a:pt x="76792" y="307437"/>
                </a:cubicBezTo>
                <a:lnTo>
                  <a:pt x="56353" y="327876"/>
                </a:lnTo>
                <a:cubicBezTo>
                  <a:pt x="47425" y="336931"/>
                  <a:pt x="46287" y="351089"/>
                  <a:pt x="53652" y="361454"/>
                </a:cubicBezTo>
                <a:lnTo>
                  <a:pt x="73507" y="389777"/>
                </a:lnTo>
                <a:cubicBezTo>
                  <a:pt x="65819" y="403086"/>
                  <a:pt x="59905" y="417345"/>
                  <a:pt x="55915" y="432188"/>
                </a:cubicBezTo>
                <a:lnTo>
                  <a:pt x="21899" y="438173"/>
                </a:lnTo>
                <a:cubicBezTo>
                  <a:pt x="9293" y="440273"/>
                  <a:pt x="40" y="451161"/>
                  <a:pt x="0" y="463941"/>
                </a:cubicBezTo>
                <a:lnTo>
                  <a:pt x="0" y="493140"/>
                </a:lnTo>
                <a:cubicBezTo>
                  <a:pt x="40" y="505920"/>
                  <a:pt x="9293" y="516807"/>
                  <a:pt x="21899" y="518907"/>
                </a:cubicBezTo>
                <a:lnTo>
                  <a:pt x="55915" y="524893"/>
                </a:lnTo>
                <a:cubicBezTo>
                  <a:pt x="59904" y="539737"/>
                  <a:pt x="65819" y="553994"/>
                  <a:pt x="73507" y="567304"/>
                </a:cubicBezTo>
                <a:lnTo>
                  <a:pt x="53652" y="595261"/>
                </a:lnTo>
                <a:cubicBezTo>
                  <a:pt x="46344" y="605679"/>
                  <a:pt x="47575" y="619841"/>
                  <a:pt x="56572" y="628840"/>
                </a:cubicBezTo>
                <a:lnTo>
                  <a:pt x="77011" y="649279"/>
                </a:lnTo>
                <a:cubicBezTo>
                  <a:pt x="86010" y="658275"/>
                  <a:pt x="100172" y="659507"/>
                  <a:pt x="110589" y="652199"/>
                </a:cubicBezTo>
                <a:lnTo>
                  <a:pt x="138912" y="632344"/>
                </a:lnTo>
                <a:cubicBezTo>
                  <a:pt x="152224" y="640028"/>
                  <a:pt x="166480" y="645941"/>
                  <a:pt x="181323" y="649936"/>
                </a:cubicBezTo>
                <a:lnTo>
                  <a:pt x="187309" y="683952"/>
                </a:lnTo>
                <a:cubicBezTo>
                  <a:pt x="189409" y="696558"/>
                  <a:pt x="200296" y="705811"/>
                  <a:pt x="213076" y="705851"/>
                </a:cubicBezTo>
                <a:lnTo>
                  <a:pt x="242275" y="705851"/>
                </a:lnTo>
                <a:cubicBezTo>
                  <a:pt x="255055" y="705811"/>
                  <a:pt x="265942" y="696558"/>
                  <a:pt x="268042" y="683952"/>
                </a:cubicBezTo>
                <a:lnTo>
                  <a:pt x="274028" y="649936"/>
                </a:lnTo>
                <a:cubicBezTo>
                  <a:pt x="288871" y="645945"/>
                  <a:pt x="303129" y="640031"/>
                  <a:pt x="316439" y="632344"/>
                </a:cubicBezTo>
                <a:lnTo>
                  <a:pt x="344178" y="651980"/>
                </a:lnTo>
                <a:cubicBezTo>
                  <a:pt x="354543" y="659346"/>
                  <a:pt x="368701" y="658207"/>
                  <a:pt x="377756" y="649279"/>
                </a:cubicBezTo>
                <a:close/>
                <a:moveTo>
                  <a:pt x="227237" y="556281"/>
                </a:moveTo>
                <a:cubicBezTo>
                  <a:pt x="184181" y="556281"/>
                  <a:pt x="149277" y="521377"/>
                  <a:pt x="149277" y="478321"/>
                </a:cubicBezTo>
                <a:cubicBezTo>
                  <a:pt x="149277" y="435265"/>
                  <a:pt x="184181" y="400361"/>
                  <a:pt x="227237" y="400361"/>
                </a:cubicBezTo>
                <a:cubicBezTo>
                  <a:pt x="270294" y="400361"/>
                  <a:pt x="305198" y="435265"/>
                  <a:pt x="305198" y="478321"/>
                </a:cubicBezTo>
                <a:cubicBezTo>
                  <a:pt x="305198" y="478345"/>
                  <a:pt x="305198" y="478370"/>
                  <a:pt x="305198" y="478394"/>
                </a:cubicBezTo>
                <a:cubicBezTo>
                  <a:pt x="305157" y="521422"/>
                  <a:pt x="270265" y="556281"/>
                  <a:pt x="227237" y="556281"/>
                </a:cubicBezTo>
                <a:close/>
                <a:moveTo>
                  <a:pt x="697480" y="124362"/>
                </a:moveTo>
                <a:cubicBezTo>
                  <a:pt x="694167" y="112101"/>
                  <a:pt x="682540" y="103979"/>
                  <a:pt x="669887" y="105091"/>
                </a:cubicBezTo>
                <a:lnTo>
                  <a:pt x="638937" y="107792"/>
                </a:lnTo>
                <a:cubicBezTo>
                  <a:pt x="628144" y="91511"/>
                  <a:pt x="614194" y="77561"/>
                  <a:pt x="597913" y="66768"/>
                </a:cubicBezTo>
                <a:lnTo>
                  <a:pt x="600614" y="35818"/>
                </a:lnTo>
                <a:cubicBezTo>
                  <a:pt x="601755" y="23118"/>
                  <a:pt x="593590" y="11440"/>
                  <a:pt x="581270" y="8152"/>
                </a:cubicBezTo>
                <a:lnTo>
                  <a:pt x="553385" y="853"/>
                </a:lnTo>
                <a:cubicBezTo>
                  <a:pt x="541014" y="-2375"/>
                  <a:pt x="528120" y="3794"/>
                  <a:pt x="522873" y="15452"/>
                </a:cubicBezTo>
                <a:lnTo>
                  <a:pt x="509733" y="43190"/>
                </a:lnTo>
                <a:cubicBezTo>
                  <a:pt x="490250" y="44337"/>
                  <a:pt x="471203" y="49428"/>
                  <a:pt x="453745" y="58155"/>
                </a:cubicBezTo>
                <a:lnTo>
                  <a:pt x="428269" y="40271"/>
                </a:lnTo>
                <a:cubicBezTo>
                  <a:pt x="417852" y="32962"/>
                  <a:pt x="403690" y="34194"/>
                  <a:pt x="394691" y="43190"/>
                </a:cubicBezTo>
                <a:lnTo>
                  <a:pt x="374252" y="63629"/>
                </a:lnTo>
                <a:cubicBezTo>
                  <a:pt x="365255" y="72628"/>
                  <a:pt x="364024" y="86790"/>
                  <a:pt x="371332" y="97208"/>
                </a:cubicBezTo>
                <a:lnTo>
                  <a:pt x="389435" y="122683"/>
                </a:lnTo>
                <a:cubicBezTo>
                  <a:pt x="380709" y="140140"/>
                  <a:pt x="375618" y="159188"/>
                  <a:pt x="374471" y="178672"/>
                </a:cubicBezTo>
                <a:lnTo>
                  <a:pt x="346002" y="192103"/>
                </a:lnTo>
                <a:cubicBezTo>
                  <a:pt x="334345" y="197351"/>
                  <a:pt x="328175" y="210245"/>
                  <a:pt x="331403" y="222615"/>
                </a:cubicBezTo>
                <a:lnTo>
                  <a:pt x="338703" y="250500"/>
                </a:lnTo>
                <a:cubicBezTo>
                  <a:pt x="341985" y="262790"/>
                  <a:pt x="353622" y="270948"/>
                  <a:pt x="366295" y="269844"/>
                </a:cubicBezTo>
                <a:lnTo>
                  <a:pt x="397246" y="267143"/>
                </a:lnTo>
                <a:cubicBezTo>
                  <a:pt x="408038" y="283424"/>
                  <a:pt x="421989" y="297374"/>
                  <a:pt x="438270" y="308167"/>
                </a:cubicBezTo>
                <a:lnTo>
                  <a:pt x="435569" y="339117"/>
                </a:lnTo>
                <a:cubicBezTo>
                  <a:pt x="434635" y="351749"/>
                  <a:pt x="442870" y="363242"/>
                  <a:pt x="455132" y="366418"/>
                </a:cubicBezTo>
                <a:lnTo>
                  <a:pt x="483017" y="373718"/>
                </a:lnTo>
                <a:cubicBezTo>
                  <a:pt x="495387" y="376946"/>
                  <a:pt x="508281" y="370776"/>
                  <a:pt x="513529" y="359118"/>
                </a:cubicBezTo>
                <a:lnTo>
                  <a:pt x="526668" y="330869"/>
                </a:lnTo>
                <a:cubicBezTo>
                  <a:pt x="546231" y="329852"/>
                  <a:pt x="565380" y="324860"/>
                  <a:pt x="582948" y="316197"/>
                </a:cubicBezTo>
                <a:lnTo>
                  <a:pt x="608424" y="334300"/>
                </a:lnTo>
                <a:cubicBezTo>
                  <a:pt x="618842" y="341608"/>
                  <a:pt x="633004" y="340377"/>
                  <a:pt x="642002" y="331380"/>
                </a:cubicBezTo>
                <a:lnTo>
                  <a:pt x="662441" y="310941"/>
                </a:lnTo>
                <a:cubicBezTo>
                  <a:pt x="671438" y="301942"/>
                  <a:pt x="672670" y="287780"/>
                  <a:pt x="665361" y="277363"/>
                </a:cubicBezTo>
                <a:lnTo>
                  <a:pt x="647477" y="251887"/>
                </a:lnTo>
                <a:cubicBezTo>
                  <a:pt x="656204" y="234430"/>
                  <a:pt x="661295" y="215382"/>
                  <a:pt x="662441" y="195899"/>
                </a:cubicBezTo>
                <a:lnTo>
                  <a:pt x="690691" y="182759"/>
                </a:lnTo>
                <a:cubicBezTo>
                  <a:pt x="702349" y="177512"/>
                  <a:pt x="708518" y="164618"/>
                  <a:pt x="705290" y="152247"/>
                </a:cubicBezTo>
                <a:close/>
                <a:moveTo>
                  <a:pt x="557327" y="225900"/>
                </a:moveTo>
                <a:cubicBezTo>
                  <a:pt x="535899" y="247119"/>
                  <a:pt x="501328" y="246949"/>
                  <a:pt x="480110" y="225522"/>
                </a:cubicBezTo>
                <a:cubicBezTo>
                  <a:pt x="458891" y="204095"/>
                  <a:pt x="459061" y="169524"/>
                  <a:pt x="480488" y="148305"/>
                </a:cubicBezTo>
                <a:cubicBezTo>
                  <a:pt x="501767" y="127233"/>
                  <a:pt x="536048" y="127233"/>
                  <a:pt x="557327" y="148305"/>
                </a:cubicBezTo>
                <a:cubicBezTo>
                  <a:pt x="578754" y="169524"/>
                  <a:pt x="578923" y="204095"/>
                  <a:pt x="557705" y="225522"/>
                </a:cubicBezTo>
                <a:cubicBezTo>
                  <a:pt x="557579" y="225648"/>
                  <a:pt x="557454" y="225775"/>
                  <a:pt x="557327" y="2259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9" name="Google Shape;1439;p144"/>
          <p:cNvSpPr/>
          <p:nvPr/>
        </p:nvSpPr>
        <p:spPr>
          <a:xfrm>
            <a:off x="4746216" y="1854619"/>
            <a:ext cx="512762" cy="512763"/>
          </a:xfrm>
          <a:custGeom>
            <a:rect b="b" l="l" r="r" t="t"/>
            <a:pathLst>
              <a:path extrusionOk="0" h="1646" w="1647">
                <a:moveTo>
                  <a:pt x="1325" y="684"/>
                </a:moveTo>
                <a:lnTo>
                  <a:pt x="963" y="322"/>
                </a:lnTo>
                <a:lnTo>
                  <a:pt x="0" y="1285"/>
                </a:lnTo>
                <a:lnTo>
                  <a:pt x="1" y="1646"/>
                </a:lnTo>
                <a:lnTo>
                  <a:pt x="362" y="1646"/>
                </a:lnTo>
                <a:lnTo>
                  <a:pt x="1325" y="684"/>
                </a:lnTo>
                <a:close/>
                <a:moveTo>
                  <a:pt x="1609" y="399"/>
                </a:moveTo>
                <a:cubicBezTo>
                  <a:pt x="1647" y="361"/>
                  <a:pt x="1647" y="300"/>
                  <a:pt x="1609" y="263"/>
                </a:cubicBezTo>
                <a:lnTo>
                  <a:pt x="1384" y="38"/>
                </a:lnTo>
                <a:cubicBezTo>
                  <a:pt x="1347" y="0"/>
                  <a:pt x="1286" y="0"/>
                  <a:pt x="1248" y="38"/>
                </a:cubicBezTo>
                <a:lnTo>
                  <a:pt x="1060" y="226"/>
                </a:lnTo>
                <a:lnTo>
                  <a:pt x="1421" y="587"/>
                </a:lnTo>
                <a:lnTo>
                  <a:pt x="1609" y="39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0" name="Google Shape;1440;p144"/>
          <p:cNvSpPr/>
          <p:nvPr/>
        </p:nvSpPr>
        <p:spPr>
          <a:xfrm>
            <a:off x="4583329" y="2860687"/>
            <a:ext cx="628650" cy="630238"/>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1" name="Google Shape;1441;p144"/>
          <p:cNvSpPr/>
          <p:nvPr/>
        </p:nvSpPr>
        <p:spPr>
          <a:xfrm>
            <a:off x="5624055" y="1683383"/>
            <a:ext cx="686518" cy="653250"/>
          </a:xfrm>
          <a:custGeom>
            <a:rect b="b" l="l" r="r" t="t"/>
            <a:pathLst>
              <a:path extrusionOk="0" h="3809" w="4005">
                <a:moveTo>
                  <a:pt x="4004" y="1456"/>
                </a:moveTo>
                <a:lnTo>
                  <a:pt x="4004" y="1456"/>
                </a:lnTo>
                <a:cubicBezTo>
                  <a:pt x="4004" y="1485"/>
                  <a:pt x="3976" y="1540"/>
                  <a:pt x="3920" y="1568"/>
                </a:cubicBezTo>
                <a:cubicBezTo>
                  <a:pt x="3052" y="2436"/>
                  <a:pt x="3052" y="2436"/>
                  <a:pt x="3052" y="2436"/>
                </a:cubicBezTo>
                <a:cubicBezTo>
                  <a:pt x="3276" y="3640"/>
                  <a:pt x="3276" y="3640"/>
                  <a:pt x="3276" y="3640"/>
                </a:cubicBezTo>
                <a:cubicBezTo>
                  <a:pt x="3276" y="3640"/>
                  <a:pt x="3276" y="3640"/>
                  <a:pt x="3276" y="3668"/>
                </a:cubicBezTo>
                <a:cubicBezTo>
                  <a:pt x="3276" y="3752"/>
                  <a:pt x="3220" y="3808"/>
                  <a:pt x="3164" y="3808"/>
                </a:cubicBezTo>
                <a:cubicBezTo>
                  <a:pt x="3136" y="3808"/>
                  <a:pt x="3108" y="3780"/>
                  <a:pt x="3080" y="3752"/>
                </a:cubicBezTo>
                <a:cubicBezTo>
                  <a:pt x="1988" y="3192"/>
                  <a:pt x="1988" y="3192"/>
                  <a:pt x="1988" y="3192"/>
                </a:cubicBezTo>
                <a:cubicBezTo>
                  <a:pt x="924" y="3752"/>
                  <a:pt x="924" y="3752"/>
                  <a:pt x="924" y="3752"/>
                </a:cubicBezTo>
                <a:cubicBezTo>
                  <a:pt x="896" y="3780"/>
                  <a:pt x="840" y="3808"/>
                  <a:pt x="812" y="3808"/>
                </a:cubicBezTo>
                <a:cubicBezTo>
                  <a:pt x="784" y="3808"/>
                  <a:pt x="756" y="3780"/>
                  <a:pt x="756" y="3752"/>
                </a:cubicBezTo>
                <a:cubicBezTo>
                  <a:pt x="728" y="3724"/>
                  <a:pt x="728" y="3696"/>
                  <a:pt x="728" y="3668"/>
                </a:cubicBezTo>
                <a:lnTo>
                  <a:pt x="728" y="3640"/>
                </a:lnTo>
                <a:cubicBezTo>
                  <a:pt x="924" y="2436"/>
                  <a:pt x="924" y="2436"/>
                  <a:pt x="924" y="2436"/>
                </a:cubicBezTo>
                <a:cubicBezTo>
                  <a:pt x="56" y="1568"/>
                  <a:pt x="56" y="1568"/>
                  <a:pt x="56" y="1568"/>
                </a:cubicBezTo>
                <a:cubicBezTo>
                  <a:pt x="28" y="1540"/>
                  <a:pt x="0" y="1485"/>
                  <a:pt x="0" y="1456"/>
                </a:cubicBezTo>
                <a:cubicBezTo>
                  <a:pt x="0" y="1400"/>
                  <a:pt x="56" y="1373"/>
                  <a:pt x="140" y="1344"/>
                </a:cubicBezTo>
                <a:cubicBezTo>
                  <a:pt x="1344" y="1176"/>
                  <a:pt x="1344" y="1176"/>
                  <a:pt x="1344" y="1176"/>
                </a:cubicBezTo>
                <a:cubicBezTo>
                  <a:pt x="1876" y="84"/>
                  <a:pt x="1876" y="84"/>
                  <a:pt x="1876" y="84"/>
                </a:cubicBezTo>
                <a:cubicBezTo>
                  <a:pt x="1904" y="29"/>
                  <a:pt x="1960" y="0"/>
                  <a:pt x="1988" y="0"/>
                </a:cubicBezTo>
                <a:cubicBezTo>
                  <a:pt x="2044" y="0"/>
                  <a:pt x="2072" y="29"/>
                  <a:pt x="2100" y="84"/>
                </a:cubicBezTo>
                <a:cubicBezTo>
                  <a:pt x="2660" y="1176"/>
                  <a:pt x="2660" y="1176"/>
                  <a:pt x="2660" y="1176"/>
                </a:cubicBezTo>
                <a:cubicBezTo>
                  <a:pt x="3864" y="1344"/>
                  <a:pt x="3864" y="1344"/>
                  <a:pt x="3864" y="1344"/>
                </a:cubicBezTo>
                <a:cubicBezTo>
                  <a:pt x="3948" y="1373"/>
                  <a:pt x="4004" y="1400"/>
                  <a:pt x="4004" y="1456"/>
                </a:cubicBezTo>
                <a:close/>
                <a:moveTo>
                  <a:pt x="2716" y="2324"/>
                </a:moveTo>
                <a:lnTo>
                  <a:pt x="2716" y="2324"/>
                </a:lnTo>
                <a:cubicBezTo>
                  <a:pt x="3472" y="1597"/>
                  <a:pt x="3472" y="1597"/>
                  <a:pt x="3472" y="1597"/>
                </a:cubicBezTo>
                <a:cubicBezTo>
                  <a:pt x="2436" y="1456"/>
                  <a:pt x="2436" y="1456"/>
                  <a:pt x="2436" y="1456"/>
                </a:cubicBezTo>
                <a:cubicBezTo>
                  <a:pt x="1988" y="532"/>
                  <a:pt x="1988" y="532"/>
                  <a:pt x="1988" y="532"/>
                </a:cubicBezTo>
                <a:cubicBezTo>
                  <a:pt x="1540" y="1456"/>
                  <a:pt x="1540" y="1456"/>
                  <a:pt x="1540" y="1456"/>
                </a:cubicBezTo>
                <a:cubicBezTo>
                  <a:pt x="532" y="1597"/>
                  <a:pt x="532" y="1597"/>
                  <a:pt x="532" y="1597"/>
                </a:cubicBezTo>
                <a:cubicBezTo>
                  <a:pt x="1260" y="2324"/>
                  <a:pt x="1260" y="2324"/>
                  <a:pt x="1260" y="2324"/>
                </a:cubicBezTo>
                <a:cubicBezTo>
                  <a:pt x="1092" y="3332"/>
                  <a:pt x="1092" y="3332"/>
                  <a:pt x="1092" y="3332"/>
                </a:cubicBezTo>
                <a:cubicBezTo>
                  <a:pt x="1988" y="2856"/>
                  <a:pt x="1988" y="2856"/>
                  <a:pt x="1988" y="2856"/>
                </a:cubicBezTo>
                <a:cubicBezTo>
                  <a:pt x="2912" y="3332"/>
                  <a:pt x="2912" y="3332"/>
                  <a:pt x="2912" y="3332"/>
                </a:cubicBezTo>
                <a:lnTo>
                  <a:pt x="2716" y="232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2" name="Google Shape;1442;p144"/>
          <p:cNvSpPr/>
          <p:nvPr/>
        </p:nvSpPr>
        <p:spPr>
          <a:xfrm>
            <a:off x="6675650" y="1681582"/>
            <a:ext cx="677482" cy="644652"/>
          </a:xfrm>
          <a:custGeom>
            <a:rect b="b" l="l" r="r" t="t"/>
            <a:pathLst>
              <a:path extrusionOk="0" h="3809" w="4005">
                <a:moveTo>
                  <a:pt x="4004" y="1456"/>
                </a:moveTo>
                <a:lnTo>
                  <a:pt x="4004" y="1456"/>
                </a:lnTo>
                <a:cubicBezTo>
                  <a:pt x="4004" y="1485"/>
                  <a:pt x="3975" y="1540"/>
                  <a:pt x="3948" y="1568"/>
                </a:cubicBezTo>
                <a:cubicBezTo>
                  <a:pt x="3079" y="2436"/>
                  <a:pt x="3079" y="2436"/>
                  <a:pt x="3079" y="2436"/>
                </a:cubicBezTo>
                <a:cubicBezTo>
                  <a:pt x="3276" y="3640"/>
                  <a:pt x="3276" y="3640"/>
                  <a:pt x="3276" y="3640"/>
                </a:cubicBezTo>
                <a:cubicBezTo>
                  <a:pt x="3276" y="3640"/>
                  <a:pt x="3276" y="3640"/>
                  <a:pt x="3276" y="3668"/>
                </a:cubicBezTo>
                <a:cubicBezTo>
                  <a:pt x="3276" y="3696"/>
                  <a:pt x="3276" y="3724"/>
                  <a:pt x="3248" y="3752"/>
                </a:cubicBezTo>
                <a:cubicBezTo>
                  <a:pt x="3220" y="3780"/>
                  <a:pt x="3220" y="3808"/>
                  <a:pt x="3164" y="3808"/>
                </a:cubicBezTo>
                <a:cubicBezTo>
                  <a:pt x="3136" y="3808"/>
                  <a:pt x="3108" y="3780"/>
                  <a:pt x="3079" y="3752"/>
                </a:cubicBezTo>
                <a:cubicBezTo>
                  <a:pt x="2016" y="3192"/>
                  <a:pt x="2016" y="3192"/>
                  <a:pt x="2016" y="3192"/>
                </a:cubicBezTo>
                <a:cubicBezTo>
                  <a:pt x="924" y="3752"/>
                  <a:pt x="924" y="3752"/>
                  <a:pt x="924" y="3752"/>
                </a:cubicBezTo>
                <a:cubicBezTo>
                  <a:pt x="896" y="3780"/>
                  <a:pt x="868" y="3808"/>
                  <a:pt x="839" y="3808"/>
                </a:cubicBezTo>
                <a:cubicBezTo>
                  <a:pt x="784" y="3808"/>
                  <a:pt x="784" y="3780"/>
                  <a:pt x="756" y="3752"/>
                </a:cubicBezTo>
                <a:cubicBezTo>
                  <a:pt x="727" y="3724"/>
                  <a:pt x="727" y="3696"/>
                  <a:pt x="727" y="3668"/>
                </a:cubicBezTo>
                <a:lnTo>
                  <a:pt x="727" y="3640"/>
                </a:lnTo>
                <a:cubicBezTo>
                  <a:pt x="951" y="2436"/>
                  <a:pt x="951" y="2436"/>
                  <a:pt x="951" y="2436"/>
                </a:cubicBezTo>
                <a:cubicBezTo>
                  <a:pt x="56" y="1568"/>
                  <a:pt x="56" y="1568"/>
                  <a:pt x="56" y="1568"/>
                </a:cubicBezTo>
                <a:cubicBezTo>
                  <a:pt x="28" y="1540"/>
                  <a:pt x="0" y="1485"/>
                  <a:pt x="0" y="1456"/>
                </a:cubicBezTo>
                <a:cubicBezTo>
                  <a:pt x="0" y="1400"/>
                  <a:pt x="56" y="1373"/>
                  <a:pt x="140" y="1344"/>
                </a:cubicBezTo>
                <a:cubicBezTo>
                  <a:pt x="1344" y="1176"/>
                  <a:pt x="1344" y="1176"/>
                  <a:pt x="1344" y="1176"/>
                </a:cubicBezTo>
                <a:cubicBezTo>
                  <a:pt x="1876" y="84"/>
                  <a:pt x="1876" y="84"/>
                  <a:pt x="1876" y="84"/>
                </a:cubicBezTo>
                <a:cubicBezTo>
                  <a:pt x="1904" y="29"/>
                  <a:pt x="1959" y="0"/>
                  <a:pt x="2016" y="0"/>
                </a:cubicBezTo>
                <a:cubicBezTo>
                  <a:pt x="2044" y="0"/>
                  <a:pt x="2100" y="29"/>
                  <a:pt x="2128" y="84"/>
                </a:cubicBezTo>
                <a:cubicBezTo>
                  <a:pt x="2660" y="1176"/>
                  <a:pt x="2660" y="1176"/>
                  <a:pt x="2660" y="1176"/>
                </a:cubicBezTo>
                <a:cubicBezTo>
                  <a:pt x="3863" y="1344"/>
                  <a:pt x="3863" y="1344"/>
                  <a:pt x="3863" y="1344"/>
                </a:cubicBezTo>
                <a:cubicBezTo>
                  <a:pt x="3948" y="1373"/>
                  <a:pt x="4004" y="1400"/>
                  <a:pt x="4004" y="1456"/>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3" name="Google Shape;1443;p144"/>
          <p:cNvSpPr/>
          <p:nvPr/>
        </p:nvSpPr>
        <p:spPr>
          <a:xfrm>
            <a:off x="1075083" y="3943285"/>
            <a:ext cx="750698" cy="583215"/>
          </a:xfrm>
          <a:custGeom>
            <a:rect b="b" l="l" r="r" t="t"/>
            <a:pathLst>
              <a:path extrusionOk="0" h="3025" w="3893">
                <a:moveTo>
                  <a:pt x="811" y="2072"/>
                </a:moveTo>
                <a:lnTo>
                  <a:pt x="811" y="2072"/>
                </a:lnTo>
                <a:cubicBezTo>
                  <a:pt x="587" y="2240"/>
                  <a:pt x="336" y="2324"/>
                  <a:pt x="55" y="2380"/>
                </a:cubicBezTo>
                <a:lnTo>
                  <a:pt x="55" y="2380"/>
                </a:lnTo>
                <a:cubicBezTo>
                  <a:pt x="27" y="2380"/>
                  <a:pt x="0" y="2352"/>
                  <a:pt x="0" y="2324"/>
                </a:cubicBezTo>
                <a:cubicBezTo>
                  <a:pt x="0" y="2296"/>
                  <a:pt x="0" y="2296"/>
                  <a:pt x="27" y="2268"/>
                </a:cubicBezTo>
                <a:cubicBezTo>
                  <a:pt x="55" y="2240"/>
                  <a:pt x="55" y="2240"/>
                  <a:pt x="55" y="2240"/>
                </a:cubicBezTo>
                <a:cubicBezTo>
                  <a:pt x="139" y="2184"/>
                  <a:pt x="167" y="2128"/>
                  <a:pt x="196" y="2072"/>
                </a:cubicBezTo>
                <a:cubicBezTo>
                  <a:pt x="251" y="1988"/>
                  <a:pt x="279" y="1904"/>
                  <a:pt x="308" y="1764"/>
                </a:cubicBezTo>
                <a:cubicBezTo>
                  <a:pt x="84" y="1568"/>
                  <a:pt x="0" y="1344"/>
                  <a:pt x="0" y="1092"/>
                </a:cubicBezTo>
                <a:cubicBezTo>
                  <a:pt x="0" y="896"/>
                  <a:pt x="55" y="728"/>
                  <a:pt x="196" y="560"/>
                </a:cubicBezTo>
                <a:cubicBezTo>
                  <a:pt x="336" y="365"/>
                  <a:pt x="503" y="253"/>
                  <a:pt x="756" y="141"/>
                </a:cubicBezTo>
                <a:cubicBezTo>
                  <a:pt x="980" y="56"/>
                  <a:pt x="1232" y="0"/>
                  <a:pt x="1511" y="0"/>
                </a:cubicBezTo>
                <a:cubicBezTo>
                  <a:pt x="1764" y="0"/>
                  <a:pt x="2016" y="56"/>
                  <a:pt x="2267" y="141"/>
                </a:cubicBezTo>
                <a:cubicBezTo>
                  <a:pt x="2491" y="253"/>
                  <a:pt x="2660" y="365"/>
                  <a:pt x="2800" y="560"/>
                </a:cubicBezTo>
                <a:cubicBezTo>
                  <a:pt x="2939" y="728"/>
                  <a:pt x="2996" y="896"/>
                  <a:pt x="2996" y="1092"/>
                </a:cubicBezTo>
                <a:cubicBezTo>
                  <a:pt x="2996" y="1288"/>
                  <a:pt x="2939" y="1485"/>
                  <a:pt x="2800" y="1652"/>
                </a:cubicBezTo>
                <a:cubicBezTo>
                  <a:pt x="2660" y="1821"/>
                  <a:pt x="2491" y="1960"/>
                  <a:pt x="2267" y="2045"/>
                </a:cubicBezTo>
                <a:cubicBezTo>
                  <a:pt x="2016" y="2156"/>
                  <a:pt x="1764" y="2212"/>
                  <a:pt x="1511" y="2212"/>
                </a:cubicBezTo>
                <a:cubicBezTo>
                  <a:pt x="1259" y="2212"/>
                  <a:pt x="1008" y="2156"/>
                  <a:pt x="811" y="2072"/>
                </a:cubicBezTo>
                <a:close/>
                <a:moveTo>
                  <a:pt x="3808" y="2884"/>
                </a:moveTo>
                <a:lnTo>
                  <a:pt x="3808" y="2884"/>
                </a:lnTo>
                <a:cubicBezTo>
                  <a:pt x="3751" y="2828"/>
                  <a:pt x="3696" y="2800"/>
                  <a:pt x="3668" y="2744"/>
                </a:cubicBezTo>
                <a:cubicBezTo>
                  <a:pt x="3639" y="2660"/>
                  <a:pt x="3611" y="2576"/>
                  <a:pt x="3584" y="2464"/>
                </a:cubicBezTo>
                <a:cubicBezTo>
                  <a:pt x="3723" y="2324"/>
                  <a:pt x="3835" y="2156"/>
                  <a:pt x="3863" y="1988"/>
                </a:cubicBezTo>
                <a:cubicBezTo>
                  <a:pt x="3892" y="1821"/>
                  <a:pt x="3863" y="1652"/>
                  <a:pt x="3751" y="1485"/>
                </a:cubicBezTo>
                <a:cubicBezTo>
                  <a:pt x="3668" y="1316"/>
                  <a:pt x="3527" y="1176"/>
                  <a:pt x="3332" y="1064"/>
                </a:cubicBezTo>
                <a:cubicBezTo>
                  <a:pt x="3332" y="1092"/>
                  <a:pt x="3332" y="1092"/>
                  <a:pt x="3332" y="1092"/>
                </a:cubicBezTo>
                <a:cubicBezTo>
                  <a:pt x="3332" y="1373"/>
                  <a:pt x="3248" y="1624"/>
                  <a:pt x="3079" y="1848"/>
                </a:cubicBezTo>
                <a:cubicBezTo>
                  <a:pt x="2912" y="2045"/>
                  <a:pt x="2660" y="2240"/>
                  <a:pt x="2379" y="2352"/>
                </a:cubicBezTo>
                <a:cubicBezTo>
                  <a:pt x="2071" y="2464"/>
                  <a:pt x="1764" y="2520"/>
                  <a:pt x="1428" y="2520"/>
                </a:cubicBezTo>
                <a:cubicBezTo>
                  <a:pt x="1540" y="2632"/>
                  <a:pt x="1707" y="2716"/>
                  <a:pt x="1876" y="2772"/>
                </a:cubicBezTo>
                <a:cubicBezTo>
                  <a:pt x="2071" y="2828"/>
                  <a:pt x="2267" y="2856"/>
                  <a:pt x="2464" y="2856"/>
                </a:cubicBezTo>
                <a:cubicBezTo>
                  <a:pt x="2688" y="2856"/>
                  <a:pt x="2912" y="2828"/>
                  <a:pt x="3136" y="2744"/>
                </a:cubicBezTo>
                <a:cubicBezTo>
                  <a:pt x="3332" y="2884"/>
                  <a:pt x="3556" y="2996"/>
                  <a:pt x="3808" y="3024"/>
                </a:cubicBezTo>
                <a:cubicBezTo>
                  <a:pt x="3835" y="3024"/>
                  <a:pt x="3835" y="3024"/>
                  <a:pt x="3835" y="2996"/>
                </a:cubicBezTo>
                <a:cubicBezTo>
                  <a:pt x="3863" y="2996"/>
                  <a:pt x="3863" y="2996"/>
                  <a:pt x="3863" y="2968"/>
                </a:cubicBezTo>
                <a:cubicBezTo>
                  <a:pt x="3863" y="2968"/>
                  <a:pt x="3863" y="2940"/>
                  <a:pt x="3835" y="2940"/>
                </a:cubicBezTo>
                <a:cubicBezTo>
                  <a:pt x="3835" y="2912"/>
                  <a:pt x="3835" y="2912"/>
                  <a:pt x="3835" y="2912"/>
                </a:cubicBezTo>
                <a:cubicBezTo>
                  <a:pt x="3835" y="2912"/>
                  <a:pt x="3808" y="2912"/>
                  <a:pt x="3808" y="288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4" name="Google Shape;1444;p144"/>
          <p:cNvSpPr/>
          <p:nvPr/>
        </p:nvSpPr>
        <p:spPr>
          <a:xfrm>
            <a:off x="7655443" y="2827238"/>
            <a:ext cx="648018" cy="648017"/>
          </a:xfrm>
          <a:custGeom>
            <a:rect b="b" l="l" r="r" t="t"/>
            <a:pathLst>
              <a:path extrusionOk="0" h="3445" w="3445">
                <a:moveTo>
                  <a:pt x="3192" y="28"/>
                </a:moveTo>
                <a:lnTo>
                  <a:pt x="3192" y="28"/>
                </a:lnTo>
                <a:cubicBezTo>
                  <a:pt x="3248" y="0"/>
                  <a:pt x="3304" y="0"/>
                  <a:pt x="3360" y="28"/>
                </a:cubicBezTo>
                <a:cubicBezTo>
                  <a:pt x="3416" y="84"/>
                  <a:pt x="3444" y="140"/>
                  <a:pt x="3444" y="196"/>
                </a:cubicBezTo>
                <a:cubicBezTo>
                  <a:pt x="2968" y="3108"/>
                  <a:pt x="2968" y="3108"/>
                  <a:pt x="2968" y="3108"/>
                </a:cubicBezTo>
                <a:cubicBezTo>
                  <a:pt x="2940" y="3163"/>
                  <a:pt x="2912" y="3192"/>
                  <a:pt x="2884" y="3220"/>
                </a:cubicBezTo>
                <a:cubicBezTo>
                  <a:pt x="2828" y="3248"/>
                  <a:pt x="2772" y="3248"/>
                  <a:pt x="2744" y="3220"/>
                </a:cubicBezTo>
                <a:cubicBezTo>
                  <a:pt x="1904" y="2884"/>
                  <a:pt x="1904" y="2884"/>
                  <a:pt x="1904" y="2884"/>
                </a:cubicBezTo>
                <a:cubicBezTo>
                  <a:pt x="1456" y="3387"/>
                  <a:pt x="1456" y="3387"/>
                  <a:pt x="1456" y="3387"/>
                </a:cubicBezTo>
                <a:cubicBezTo>
                  <a:pt x="1428" y="3444"/>
                  <a:pt x="1400" y="3444"/>
                  <a:pt x="1344" y="3444"/>
                </a:cubicBezTo>
                <a:cubicBezTo>
                  <a:pt x="1316" y="3444"/>
                  <a:pt x="1260" y="3444"/>
                  <a:pt x="1232" y="3416"/>
                </a:cubicBezTo>
                <a:cubicBezTo>
                  <a:pt x="1204" y="3387"/>
                  <a:pt x="1176" y="3332"/>
                  <a:pt x="1176" y="3275"/>
                </a:cubicBezTo>
                <a:cubicBezTo>
                  <a:pt x="1176" y="2744"/>
                  <a:pt x="1176" y="2744"/>
                  <a:pt x="1176" y="2744"/>
                </a:cubicBezTo>
                <a:cubicBezTo>
                  <a:pt x="2800" y="756"/>
                  <a:pt x="2800" y="756"/>
                  <a:pt x="2800" y="756"/>
                </a:cubicBezTo>
                <a:cubicBezTo>
                  <a:pt x="2828" y="756"/>
                  <a:pt x="2800" y="728"/>
                  <a:pt x="2800" y="728"/>
                </a:cubicBezTo>
                <a:cubicBezTo>
                  <a:pt x="2772" y="700"/>
                  <a:pt x="2772" y="700"/>
                  <a:pt x="2744" y="700"/>
                </a:cubicBezTo>
                <a:cubicBezTo>
                  <a:pt x="812" y="2408"/>
                  <a:pt x="812" y="2408"/>
                  <a:pt x="812" y="2408"/>
                </a:cubicBezTo>
                <a:cubicBezTo>
                  <a:pt x="84" y="2128"/>
                  <a:pt x="84" y="2128"/>
                  <a:pt x="84" y="2128"/>
                </a:cubicBezTo>
                <a:cubicBezTo>
                  <a:pt x="28" y="2100"/>
                  <a:pt x="0" y="2044"/>
                  <a:pt x="0" y="1988"/>
                </a:cubicBezTo>
                <a:cubicBezTo>
                  <a:pt x="0" y="1904"/>
                  <a:pt x="28" y="1876"/>
                  <a:pt x="84" y="1820"/>
                </a:cubicBezTo>
                <a:lnTo>
                  <a:pt x="3192" y="28"/>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5" name="Google Shape;1445;p144"/>
          <p:cNvSpPr/>
          <p:nvPr/>
        </p:nvSpPr>
        <p:spPr>
          <a:xfrm>
            <a:off x="7718212" y="1772199"/>
            <a:ext cx="606638" cy="518414"/>
          </a:xfrm>
          <a:custGeom>
            <a:rect b="b" l="l" r="r" t="t"/>
            <a:pathLst>
              <a:path extrusionOk="0" h="3137" w="3669">
                <a:moveTo>
                  <a:pt x="2688" y="0"/>
                </a:moveTo>
                <a:lnTo>
                  <a:pt x="2688" y="0"/>
                </a:lnTo>
                <a:cubicBezTo>
                  <a:pt x="2996" y="0"/>
                  <a:pt x="3220" y="84"/>
                  <a:pt x="3415" y="252"/>
                </a:cubicBezTo>
                <a:cubicBezTo>
                  <a:pt x="3584" y="420"/>
                  <a:pt x="3668" y="672"/>
                  <a:pt x="3668" y="952"/>
                </a:cubicBezTo>
                <a:cubicBezTo>
                  <a:pt x="3668" y="1148"/>
                  <a:pt x="3584" y="1372"/>
                  <a:pt x="3444" y="1568"/>
                </a:cubicBezTo>
                <a:cubicBezTo>
                  <a:pt x="3388" y="1680"/>
                  <a:pt x="3303" y="1792"/>
                  <a:pt x="3191" y="1876"/>
                </a:cubicBezTo>
                <a:cubicBezTo>
                  <a:pt x="1932" y="3080"/>
                  <a:pt x="1932" y="3080"/>
                  <a:pt x="1932" y="3080"/>
                </a:cubicBezTo>
                <a:cubicBezTo>
                  <a:pt x="1904" y="3107"/>
                  <a:pt x="1876" y="3136"/>
                  <a:pt x="1820" y="3136"/>
                </a:cubicBezTo>
                <a:cubicBezTo>
                  <a:pt x="1792" y="3136"/>
                  <a:pt x="1764" y="3107"/>
                  <a:pt x="1735" y="3080"/>
                </a:cubicBezTo>
                <a:cubicBezTo>
                  <a:pt x="476" y="1876"/>
                  <a:pt x="476" y="1876"/>
                  <a:pt x="476" y="1876"/>
                </a:cubicBezTo>
                <a:cubicBezTo>
                  <a:pt x="391" y="1792"/>
                  <a:pt x="308" y="1708"/>
                  <a:pt x="224" y="1596"/>
                </a:cubicBezTo>
                <a:cubicBezTo>
                  <a:pt x="84" y="1372"/>
                  <a:pt x="0" y="1148"/>
                  <a:pt x="0" y="952"/>
                </a:cubicBezTo>
                <a:cubicBezTo>
                  <a:pt x="0" y="672"/>
                  <a:pt x="84" y="420"/>
                  <a:pt x="252" y="252"/>
                </a:cubicBezTo>
                <a:cubicBezTo>
                  <a:pt x="420" y="84"/>
                  <a:pt x="672" y="0"/>
                  <a:pt x="980" y="0"/>
                </a:cubicBezTo>
                <a:cubicBezTo>
                  <a:pt x="1148" y="0"/>
                  <a:pt x="1287" y="56"/>
                  <a:pt x="1484" y="168"/>
                </a:cubicBezTo>
                <a:cubicBezTo>
                  <a:pt x="1596" y="252"/>
                  <a:pt x="1708" y="336"/>
                  <a:pt x="1820" y="448"/>
                </a:cubicBezTo>
                <a:cubicBezTo>
                  <a:pt x="1959" y="336"/>
                  <a:pt x="2071" y="252"/>
                  <a:pt x="2183" y="168"/>
                </a:cubicBezTo>
                <a:cubicBezTo>
                  <a:pt x="2352" y="56"/>
                  <a:pt x="2519" y="0"/>
                  <a:pt x="268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6" name="Google Shape;1446;p144"/>
          <p:cNvSpPr/>
          <p:nvPr/>
        </p:nvSpPr>
        <p:spPr>
          <a:xfrm>
            <a:off x="6682975" y="2860688"/>
            <a:ext cx="648017" cy="648017"/>
          </a:xfrm>
          <a:custGeom>
            <a:rect b="b" l="l" r="r" t="t"/>
            <a:pathLst>
              <a:path extrusionOk="0" h="3333" w="3332">
                <a:moveTo>
                  <a:pt x="1680" y="0"/>
                </a:moveTo>
                <a:lnTo>
                  <a:pt x="1680" y="0"/>
                </a:lnTo>
                <a:cubicBezTo>
                  <a:pt x="1959" y="0"/>
                  <a:pt x="2240" y="84"/>
                  <a:pt x="2492" y="224"/>
                </a:cubicBezTo>
                <a:cubicBezTo>
                  <a:pt x="2771" y="364"/>
                  <a:pt x="2967" y="588"/>
                  <a:pt x="3107" y="840"/>
                </a:cubicBezTo>
                <a:cubicBezTo>
                  <a:pt x="3276" y="1092"/>
                  <a:pt x="3331" y="1372"/>
                  <a:pt x="3331" y="1680"/>
                </a:cubicBezTo>
                <a:cubicBezTo>
                  <a:pt x="3331" y="1960"/>
                  <a:pt x="3276" y="2240"/>
                  <a:pt x="3107" y="2520"/>
                </a:cubicBezTo>
                <a:cubicBezTo>
                  <a:pt x="2967" y="2772"/>
                  <a:pt x="2771" y="2967"/>
                  <a:pt x="2492" y="3108"/>
                </a:cubicBezTo>
                <a:cubicBezTo>
                  <a:pt x="2240" y="3276"/>
                  <a:pt x="1959" y="3332"/>
                  <a:pt x="1680" y="3332"/>
                </a:cubicBezTo>
                <a:cubicBezTo>
                  <a:pt x="1372" y="3332"/>
                  <a:pt x="1091" y="3276"/>
                  <a:pt x="839" y="3108"/>
                </a:cubicBezTo>
                <a:cubicBezTo>
                  <a:pt x="588" y="2967"/>
                  <a:pt x="364" y="2772"/>
                  <a:pt x="224" y="2520"/>
                </a:cubicBezTo>
                <a:cubicBezTo>
                  <a:pt x="83" y="2240"/>
                  <a:pt x="0" y="1960"/>
                  <a:pt x="0" y="1680"/>
                </a:cubicBezTo>
                <a:cubicBezTo>
                  <a:pt x="0" y="1372"/>
                  <a:pt x="83" y="1092"/>
                  <a:pt x="224" y="840"/>
                </a:cubicBezTo>
                <a:cubicBezTo>
                  <a:pt x="364" y="588"/>
                  <a:pt x="588" y="364"/>
                  <a:pt x="839" y="224"/>
                </a:cubicBezTo>
                <a:cubicBezTo>
                  <a:pt x="1091" y="84"/>
                  <a:pt x="1372" y="0"/>
                  <a:pt x="1680" y="0"/>
                </a:cubicBezTo>
                <a:close/>
                <a:moveTo>
                  <a:pt x="2044" y="2352"/>
                </a:moveTo>
                <a:lnTo>
                  <a:pt x="2044" y="2352"/>
                </a:lnTo>
                <a:cubicBezTo>
                  <a:pt x="2071" y="2380"/>
                  <a:pt x="2099" y="2380"/>
                  <a:pt x="2099" y="2380"/>
                </a:cubicBezTo>
                <a:cubicBezTo>
                  <a:pt x="2128" y="2380"/>
                  <a:pt x="2156" y="2352"/>
                  <a:pt x="2156" y="2352"/>
                </a:cubicBezTo>
                <a:cubicBezTo>
                  <a:pt x="2352" y="2072"/>
                  <a:pt x="2352" y="2072"/>
                  <a:pt x="2352" y="2072"/>
                </a:cubicBezTo>
                <a:cubicBezTo>
                  <a:pt x="2380" y="2072"/>
                  <a:pt x="2380" y="2044"/>
                  <a:pt x="2380" y="2016"/>
                </a:cubicBezTo>
                <a:cubicBezTo>
                  <a:pt x="2380" y="1988"/>
                  <a:pt x="2352" y="1988"/>
                  <a:pt x="2352" y="1960"/>
                </a:cubicBezTo>
                <a:cubicBezTo>
                  <a:pt x="1904" y="1652"/>
                  <a:pt x="1904" y="1652"/>
                  <a:pt x="1904" y="1652"/>
                </a:cubicBezTo>
                <a:cubicBezTo>
                  <a:pt x="1904" y="728"/>
                  <a:pt x="1904" y="728"/>
                  <a:pt x="1904" y="728"/>
                </a:cubicBezTo>
                <a:cubicBezTo>
                  <a:pt x="1904" y="700"/>
                  <a:pt x="1904" y="700"/>
                  <a:pt x="1875" y="672"/>
                </a:cubicBezTo>
                <a:cubicBezTo>
                  <a:pt x="1875" y="644"/>
                  <a:pt x="1847" y="644"/>
                  <a:pt x="1820" y="644"/>
                </a:cubicBezTo>
                <a:cubicBezTo>
                  <a:pt x="1511" y="644"/>
                  <a:pt x="1511" y="644"/>
                  <a:pt x="1511" y="644"/>
                </a:cubicBezTo>
                <a:cubicBezTo>
                  <a:pt x="1484" y="644"/>
                  <a:pt x="1456" y="644"/>
                  <a:pt x="1456" y="672"/>
                </a:cubicBezTo>
                <a:cubicBezTo>
                  <a:pt x="1427" y="700"/>
                  <a:pt x="1427" y="700"/>
                  <a:pt x="1427" y="728"/>
                </a:cubicBezTo>
                <a:cubicBezTo>
                  <a:pt x="1427" y="1848"/>
                  <a:pt x="1427" y="1848"/>
                  <a:pt x="1427" y="1848"/>
                </a:cubicBezTo>
                <a:cubicBezTo>
                  <a:pt x="1427" y="1876"/>
                  <a:pt x="1427" y="1904"/>
                  <a:pt x="1456" y="1932"/>
                </a:cubicBezTo>
                <a:lnTo>
                  <a:pt x="2044" y="235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7" name="Google Shape;1447;p144"/>
          <p:cNvSpPr/>
          <p:nvPr/>
        </p:nvSpPr>
        <p:spPr>
          <a:xfrm>
            <a:off x="2315815" y="3910185"/>
            <a:ext cx="667697" cy="616315"/>
          </a:xfrm>
          <a:custGeom>
            <a:rect b="b" l="l" r="r" t="t"/>
            <a:pathLst>
              <a:path extrusionOk="0" h="10156" w="11001">
                <a:moveTo>
                  <a:pt x="11000" y="2344"/>
                </a:moveTo>
                <a:lnTo>
                  <a:pt x="11000" y="2344"/>
                </a:lnTo>
                <a:cubicBezTo>
                  <a:pt x="11000" y="3188"/>
                  <a:pt x="11000" y="3188"/>
                  <a:pt x="11000" y="3188"/>
                </a:cubicBezTo>
                <a:cubicBezTo>
                  <a:pt x="11000" y="3500"/>
                  <a:pt x="10906" y="3813"/>
                  <a:pt x="10719" y="4125"/>
                </a:cubicBezTo>
                <a:cubicBezTo>
                  <a:pt x="10531" y="4438"/>
                  <a:pt x="10281" y="4719"/>
                  <a:pt x="9969" y="5000"/>
                </a:cubicBezTo>
                <a:cubicBezTo>
                  <a:pt x="9656" y="5249"/>
                  <a:pt x="9281" y="5468"/>
                  <a:pt x="8844" y="5624"/>
                </a:cubicBezTo>
                <a:cubicBezTo>
                  <a:pt x="8375" y="5812"/>
                  <a:pt x="7906" y="5905"/>
                  <a:pt x="7406" y="5936"/>
                </a:cubicBezTo>
                <a:cubicBezTo>
                  <a:pt x="7219" y="6155"/>
                  <a:pt x="7031" y="6374"/>
                  <a:pt x="6781" y="6562"/>
                </a:cubicBezTo>
                <a:cubicBezTo>
                  <a:pt x="6625" y="6687"/>
                  <a:pt x="6500" y="6874"/>
                  <a:pt x="6437" y="7030"/>
                </a:cubicBezTo>
                <a:cubicBezTo>
                  <a:pt x="6375" y="7187"/>
                  <a:pt x="6344" y="7405"/>
                  <a:pt x="6344" y="7624"/>
                </a:cubicBezTo>
                <a:cubicBezTo>
                  <a:pt x="6344" y="7874"/>
                  <a:pt x="6406" y="8062"/>
                  <a:pt x="6531" y="8218"/>
                </a:cubicBezTo>
                <a:cubicBezTo>
                  <a:pt x="6687" y="8374"/>
                  <a:pt x="6906" y="8468"/>
                  <a:pt x="7187" y="8468"/>
                </a:cubicBezTo>
                <a:cubicBezTo>
                  <a:pt x="7531" y="8468"/>
                  <a:pt x="7812" y="8561"/>
                  <a:pt x="8062" y="8780"/>
                </a:cubicBezTo>
                <a:cubicBezTo>
                  <a:pt x="8344" y="8968"/>
                  <a:pt x="8469" y="9218"/>
                  <a:pt x="8469" y="9530"/>
                </a:cubicBezTo>
                <a:cubicBezTo>
                  <a:pt x="8469" y="9937"/>
                  <a:pt x="8469" y="9937"/>
                  <a:pt x="8469" y="9937"/>
                </a:cubicBezTo>
                <a:cubicBezTo>
                  <a:pt x="8469" y="9999"/>
                  <a:pt x="8437" y="10062"/>
                  <a:pt x="8406" y="10093"/>
                </a:cubicBezTo>
                <a:cubicBezTo>
                  <a:pt x="8344" y="10155"/>
                  <a:pt x="8312" y="10155"/>
                  <a:pt x="8250" y="10155"/>
                </a:cubicBezTo>
                <a:cubicBezTo>
                  <a:pt x="2750" y="10155"/>
                  <a:pt x="2750" y="10155"/>
                  <a:pt x="2750" y="10155"/>
                </a:cubicBezTo>
                <a:cubicBezTo>
                  <a:pt x="2687" y="10155"/>
                  <a:pt x="2625" y="10155"/>
                  <a:pt x="2594" y="10093"/>
                </a:cubicBezTo>
                <a:cubicBezTo>
                  <a:pt x="2562" y="10062"/>
                  <a:pt x="2531" y="9999"/>
                  <a:pt x="2531" y="9937"/>
                </a:cubicBezTo>
                <a:cubicBezTo>
                  <a:pt x="2531" y="9530"/>
                  <a:pt x="2531" y="9530"/>
                  <a:pt x="2531" y="9530"/>
                </a:cubicBezTo>
                <a:cubicBezTo>
                  <a:pt x="2531" y="9218"/>
                  <a:pt x="2656" y="8968"/>
                  <a:pt x="2937" y="8780"/>
                </a:cubicBezTo>
                <a:cubicBezTo>
                  <a:pt x="3187" y="8561"/>
                  <a:pt x="3469" y="8468"/>
                  <a:pt x="3812" y="8468"/>
                </a:cubicBezTo>
                <a:cubicBezTo>
                  <a:pt x="4094" y="8468"/>
                  <a:pt x="4312" y="8374"/>
                  <a:pt x="4437" y="8218"/>
                </a:cubicBezTo>
                <a:cubicBezTo>
                  <a:pt x="4594" y="8062"/>
                  <a:pt x="4656" y="7874"/>
                  <a:pt x="4656" y="7624"/>
                </a:cubicBezTo>
                <a:cubicBezTo>
                  <a:pt x="4656" y="7405"/>
                  <a:pt x="4625" y="7187"/>
                  <a:pt x="4562" y="7030"/>
                </a:cubicBezTo>
                <a:cubicBezTo>
                  <a:pt x="4500" y="6874"/>
                  <a:pt x="4375" y="6687"/>
                  <a:pt x="4219" y="6562"/>
                </a:cubicBezTo>
                <a:cubicBezTo>
                  <a:pt x="3969" y="6374"/>
                  <a:pt x="3750" y="6155"/>
                  <a:pt x="3594" y="5936"/>
                </a:cubicBezTo>
                <a:cubicBezTo>
                  <a:pt x="3094" y="5905"/>
                  <a:pt x="2594" y="5812"/>
                  <a:pt x="2156" y="5624"/>
                </a:cubicBezTo>
                <a:cubicBezTo>
                  <a:pt x="1719" y="5468"/>
                  <a:pt x="1312" y="5249"/>
                  <a:pt x="1000" y="5000"/>
                </a:cubicBezTo>
                <a:cubicBezTo>
                  <a:pt x="687" y="4719"/>
                  <a:pt x="469" y="4438"/>
                  <a:pt x="281" y="4125"/>
                </a:cubicBezTo>
                <a:cubicBezTo>
                  <a:pt x="94" y="3813"/>
                  <a:pt x="0" y="3500"/>
                  <a:pt x="0" y="3188"/>
                </a:cubicBezTo>
                <a:cubicBezTo>
                  <a:pt x="0" y="2344"/>
                  <a:pt x="0" y="2344"/>
                  <a:pt x="0" y="2344"/>
                </a:cubicBezTo>
                <a:cubicBezTo>
                  <a:pt x="0" y="2156"/>
                  <a:pt x="62" y="2000"/>
                  <a:pt x="187" y="1875"/>
                </a:cubicBezTo>
                <a:cubicBezTo>
                  <a:pt x="312" y="1750"/>
                  <a:pt x="469" y="1687"/>
                  <a:pt x="625" y="1687"/>
                </a:cubicBezTo>
                <a:cubicBezTo>
                  <a:pt x="2531" y="1687"/>
                  <a:pt x="2531" y="1687"/>
                  <a:pt x="2531" y="1687"/>
                </a:cubicBezTo>
                <a:cubicBezTo>
                  <a:pt x="2531" y="1063"/>
                  <a:pt x="2531" y="1063"/>
                  <a:pt x="2531" y="1063"/>
                </a:cubicBezTo>
                <a:cubicBezTo>
                  <a:pt x="2531" y="781"/>
                  <a:pt x="2625" y="531"/>
                  <a:pt x="2844" y="313"/>
                </a:cubicBezTo>
                <a:cubicBezTo>
                  <a:pt x="3062" y="125"/>
                  <a:pt x="3312" y="0"/>
                  <a:pt x="3594" y="0"/>
                </a:cubicBezTo>
                <a:cubicBezTo>
                  <a:pt x="7406" y="0"/>
                  <a:pt x="7406" y="0"/>
                  <a:pt x="7406" y="0"/>
                </a:cubicBezTo>
                <a:cubicBezTo>
                  <a:pt x="7687" y="0"/>
                  <a:pt x="7937" y="125"/>
                  <a:pt x="8156" y="313"/>
                </a:cubicBezTo>
                <a:cubicBezTo>
                  <a:pt x="8344" y="531"/>
                  <a:pt x="8469" y="781"/>
                  <a:pt x="8469" y="1063"/>
                </a:cubicBezTo>
                <a:cubicBezTo>
                  <a:pt x="8469" y="1687"/>
                  <a:pt x="8469" y="1687"/>
                  <a:pt x="8469" y="1687"/>
                </a:cubicBezTo>
                <a:cubicBezTo>
                  <a:pt x="10375" y="1687"/>
                  <a:pt x="10375" y="1687"/>
                  <a:pt x="10375" y="1687"/>
                </a:cubicBezTo>
                <a:cubicBezTo>
                  <a:pt x="10531" y="1687"/>
                  <a:pt x="10687" y="1750"/>
                  <a:pt x="10812" y="1875"/>
                </a:cubicBezTo>
                <a:cubicBezTo>
                  <a:pt x="10937" y="2000"/>
                  <a:pt x="11000" y="2156"/>
                  <a:pt x="11000" y="2344"/>
                </a:cubicBezTo>
                <a:close/>
                <a:moveTo>
                  <a:pt x="3031" y="5000"/>
                </a:moveTo>
                <a:lnTo>
                  <a:pt x="3031" y="5000"/>
                </a:lnTo>
                <a:cubicBezTo>
                  <a:pt x="2687" y="4281"/>
                  <a:pt x="2531" y="3469"/>
                  <a:pt x="2531" y="2531"/>
                </a:cubicBezTo>
                <a:cubicBezTo>
                  <a:pt x="844" y="2531"/>
                  <a:pt x="844" y="2531"/>
                  <a:pt x="844" y="2531"/>
                </a:cubicBezTo>
                <a:cubicBezTo>
                  <a:pt x="844" y="3188"/>
                  <a:pt x="844" y="3188"/>
                  <a:pt x="844" y="3188"/>
                </a:cubicBezTo>
                <a:cubicBezTo>
                  <a:pt x="844" y="3531"/>
                  <a:pt x="1062" y="3875"/>
                  <a:pt x="1469" y="4250"/>
                </a:cubicBezTo>
                <a:cubicBezTo>
                  <a:pt x="1875" y="4625"/>
                  <a:pt x="2406" y="4875"/>
                  <a:pt x="3031" y="5000"/>
                </a:cubicBezTo>
                <a:close/>
                <a:moveTo>
                  <a:pt x="10156" y="3188"/>
                </a:moveTo>
                <a:lnTo>
                  <a:pt x="10156" y="3188"/>
                </a:lnTo>
                <a:cubicBezTo>
                  <a:pt x="10156" y="2531"/>
                  <a:pt x="10156" y="2531"/>
                  <a:pt x="10156" y="2531"/>
                </a:cubicBezTo>
                <a:cubicBezTo>
                  <a:pt x="8469" y="2531"/>
                  <a:pt x="8469" y="2531"/>
                  <a:pt x="8469" y="2531"/>
                </a:cubicBezTo>
                <a:cubicBezTo>
                  <a:pt x="8469" y="3469"/>
                  <a:pt x="8281" y="4281"/>
                  <a:pt x="7969" y="5000"/>
                </a:cubicBezTo>
                <a:cubicBezTo>
                  <a:pt x="8594" y="4875"/>
                  <a:pt x="9094" y="4625"/>
                  <a:pt x="9531" y="4250"/>
                </a:cubicBezTo>
                <a:cubicBezTo>
                  <a:pt x="9937" y="3875"/>
                  <a:pt x="10156" y="3531"/>
                  <a:pt x="10156" y="318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8" name="Google Shape;1448;p144"/>
          <p:cNvSpPr/>
          <p:nvPr/>
        </p:nvSpPr>
        <p:spPr>
          <a:xfrm>
            <a:off x="3545520" y="3890429"/>
            <a:ext cx="394294" cy="610939"/>
          </a:xfrm>
          <a:custGeom>
            <a:rect b="b" l="l" r="r" t="t"/>
            <a:pathLst>
              <a:path extrusionOk="0" h="11813" w="7626">
                <a:moveTo>
                  <a:pt x="2344" y="11562"/>
                </a:moveTo>
                <a:lnTo>
                  <a:pt x="2344" y="11562"/>
                </a:lnTo>
                <a:cubicBezTo>
                  <a:pt x="2157" y="11718"/>
                  <a:pt x="1969" y="11812"/>
                  <a:pt x="1719" y="11812"/>
                </a:cubicBezTo>
                <a:cubicBezTo>
                  <a:pt x="1469" y="11812"/>
                  <a:pt x="1250" y="11718"/>
                  <a:pt x="1094" y="11562"/>
                </a:cubicBezTo>
                <a:cubicBezTo>
                  <a:pt x="282" y="10718"/>
                  <a:pt x="282" y="10718"/>
                  <a:pt x="282" y="10718"/>
                </a:cubicBezTo>
                <a:cubicBezTo>
                  <a:pt x="94" y="10530"/>
                  <a:pt x="0" y="10343"/>
                  <a:pt x="0" y="10093"/>
                </a:cubicBezTo>
                <a:cubicBezTo>
                  <a:pt x="0" y="9843"/>
                  <a:pt x="94" y="9624"/>
                  <a:pt x="282" y="9468"/>
                </a:cubicBezTo>
                <a:cubicBezTo>
                  <a:pt x="3813" y="5906"/>
                  <a:pt x="3813" y="5906"/>
                  <a:pt x="3813" y="5906"/>
                </a:cubicBezTo>
                <a:cubicBezTo>
                  <a:pt x="282" y="2375"/>
                  <a:pt x="282" y="2375"/>
                  <a:pt x="282" y="2375"/>
                </a:cubicBezTo>
                <a:cubicBezTo>
                  <a:pt x="94" y="2188"/>
                  <a:pt x="0" y="2000"/>
                  <a:pt x="0" y="1750"/>
                </a:cubicBezTo>
                <a:cubicBezTo>
                  <a:pt x="0" y="1500"/>
                  <a:pt x="94" y="1281"/>
                  <a:pt x="282" y="1125"/>
                </a:cubicBezTo>
                <a:cubicBezTo>
                  <a:pt x="1094" y="281"/>
                  <a:pt x="1094" y="281"/>
                  <a:pt x="1094" y="281"/>
                </a:cubicBezTo>
                <a:cubicBezTo>
                  <a:pt x="1250" y="94"/>
                  <a:pt x="1469" y="0"/>
                  <a:pt x="1719" y="0"/>
                </a:cubicBezTo>
                <a:cubicBezTo>
                  <a:pt x="1969" y="0"/>
                  <a:pt x="2157" y="94"/>
                  <a:pt x="2344" y="281"/>
                </a:cubicBezTo>
                <a:cubicBezTo>
                  <a:pt x="7344" y="5281"/>
                  <a:pt x="7344" y="5281"/>
                  <a:pt x="7344" y="5281"/>
                </a:cubicBezTo>
                <a:cubicBezTo>
                  <a:pt x="7532" y="5469"/>
                  <a:pt x="7625" y="5656"/>
                  <a:pt x="7625" y="5906"/>
                </a:cubicBezTo>
                <a:cubicBezTo>
                  <a:pt x="7625" y="6155"/>
                  <a:pt x="7532" y="6374"/>
                  <a:pt x="7344" y="6530"/>
                </a:cubicBezTo>
                <a:lnTo>
                  <a:pt x="2344" y="11562"/>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9" name="Google Shape;1449;p144"/>
          <p:cNvSpPr/>
          <p:nvPr/>
        </p:nvSpPr>
        <p:spPr>
          <a:xfrm>
            <a:off x="4501822" y="3918153"/>
            <a:ext cx="779313" cy="583215"/>
          </a:xfrm>
          <a:custGeom>
            <a:rect b="b" l="l" r="r" t="t"/>
            <a:pathLst>
              <a:path extrusionOk="0" h="10125" w="13531">
                <a:moveTo>
                  <a:pt x="187" y="5499"/>
                </a:moveTo>
                <a:lnTo>
                  <a:pt x="187" y="5499"/>
                </a:lnTo>
                <a:cubicBezTo>
                  <a:pt x="62" y="5374"/>
                  <a:pt x="0" y="5217"/>
                  <a:pt x="0" y="5030"/>
                </a:cubicBezTo>
                <a:cubicBezTo>
                  <a:pt x="0" y="4842"/>
                  <a:pt x="62" y="4686"/>
                  <a:pt x="187" y="4561"/>
                </a:cubicBezTo>
                <a:cubicBezTo>
                  <a:pt x="1155" y="3593"/>
                  <a:pt x="1155" y="3593"/>
                  <a:pt x="1155" y="3593"/>
                </a:cubicBezTo>
                <a:cubicBezTo>
                  <a:pt x="1280" y="3468"/>
                  <a:pt x="1437" y="3406"/>
                  <a:pt x="1624" y="3406"/>
                </a:cubicBezTo>
                <a:cubicBezTo>
                  <a:pt x="1812" y="3406"/>
                  <a:pt x="1968" y="3468"/>
                  <a:pt x="2124" y="3593"/>
                </a:cubicBezTo>
                <a:cubicBezTo>
                  <a:pt x="5062" y="6561"/>
                  <a:pt x="5062" y="6561"/>
                  <a:pt x="5062" y="6561"/>
                </a:cubicBezTo>
                <a:cubicBezTo>
                  <a:pt x="11437" y="218"/>
                  <a:pt x="11437" y="218"/>
                  <a:pt x="11437" y="218"/>
                </a:cubicBezTo>
                <a:cubicBezTo>
                  <a:pt x="11562" y="93"/>
                  <a:pt x="11718" y="0"/>
                  <a:pt x="11905" y="0"/>
                </a:cubicBezTo>
                <a:cubicBezTo>
                  <a:pt x="12093" y="0"/>
                  <a:pt x="12249" y="93"/>
                  <a:pt x="12374" y="218"/>
                </a:cubicBezTo>
                <a:cubicBezTo>
                  <a:pt x="13343" y="1187"/>
                  <a:pt x="13343" y="1187"/>
                  <a:pt x="13343" y="1187"/>
                </a:cubicBezTo>
                <a:cubicBezTo>
                  <a:pt x="13468" y="1312"/>
                  <a:pt x="13530" y="1468"/>
                  <a:pt x="13530" y="1656"/>
                </a:cubicBezTo>
                <a:cubicBezTo>
                  <a:pt x="13530" y="1843"/>
                  <a:pt x="13468" y="2000"/>
                  <a:pt x="13343" y="2125"/>
                </a:cubicBezTo>
                <a:cubicBezTo>
                  <a:pt x="5562" y="9905"/>
                  <a:pt x="5562" y="9905"/>
                  <a:pt x="5562" y="9905"/>
                </a:cubicBezTo>
                <a:cubicBezTo>
                  <a:pt x="5437" y="10030"/>
                  <a:pt x="5280" y="10124"/>
                  <a:pt x="5062" y="10124"/>
                </a:cubicBezTo>
                <a:cubicBezTo>
                  <a:pt x="4874" y="10124"/>
                  <a:pt x="4718" y="10030"/>
                  <a:pt x="4593" y="9905"/>
                </a:cubicBezTo>
                <a:lnTo>
                  <a:pt x="187" y="5499"/>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450" name="Google Shape;1450;p144"/>
          <p:cNvPicPr preferRelativeResize="0"/>
          <p:nvPr/>
        </p:nvPicPr>
        <p:blipFill rotWithShape="1">
          <a:blip r:embed="rId3">
            <a:alphaModFix/>
          </a:blip>
          <a:srcRect b="0" l="0" r="0" t="0"/>
          <a:stretch/>
        </p:blipFill>
        <p:spPr>
          <a:xfrm>
            <a:off x="5626574" y="3737121"/>
            <a:ext cx="729169" cy="699100"/>
          </a:xfrm>
          <a:prstGeom prst="rect">
            <a:avLst/>
          </a:prstGeom>
          <a:noFill/>
          <a:ln>
            <a:noFill/>
          </a:ln>
        </p:spPr>
      </p:pic>
      <p:cxnSp>
        <p:nvCxnSpPr>
          <p:cNvPr id="1451" name="Google Shape;1451;p144"/>
          <p:cNvCxnSpPr/>
          <p:nvPr/>
        </p:nvCxnSpPr>
        <p:spPr>
          <a:xfrm flipH="1" rot="10800000">
            <a:off x="819150" y="1457200"/>
            <a:ext cx="7505700" cy="36872"/>
          </a:xfrm>
          <a:prstGeom prst="straightConnector1">
            <a:avLst/>
          </a:prstGeom>
          <a:noFill/>
          <a:ln cap="flat" cmpd="sng" w="38100">
            <a:solidFill>
              <a:srgbClr val="0090D0"/>
            </a:solidFill>
            <a:prstDash val="solid"/>
            <a:round/>
            <a:headEnd len="sm" w="sm" type="none"/>
            <a:tailEnd len="sm" w="sm" type="none"/>
          </a:ln>
        </p:spPr>
      </p:cxnSp>
      <p:sp>
        <p:nvSpPr>
          <p:cNvPr id="1452" name="Google Shape;1452;p144"/>
          <p:cNvSpPr/>
          <p:nvPr/>
        </p:nvSpPr>
        <p:spPr>
          <a:xfrm>
            <a:off x="6704746" y="3866517"/>
            <a:ext cx="676275" cy="463550"/>
          </a:xfrm>
          <a:custGeom>
            <a:rect b="b" l="l" r="r" t="t"/>
            <a:pathLst>
              <a:path extrusionOk="0" h="1485" w="2178">
                <a:moveTo>
                  <a:pt x="1089" y="0"/>
                </a:moveTo>
                <a:cubicBezTo>
                  <a:pt x="594" y="0"/>
                  <a:pt x="171" y="308"/>
                  <a:pt x="0" y="743"/>
                </a:cubicBezTo>
                <a:cubicBezTo>
                  <a:pt x="171" y="1178"/>
                  <a:pt x="594" y="1485"/>
                  <a:pt x="1089" y="1485"/>
                </a:cubicBezTo>
                <a:cubicBezTo>
                  <a:pt x="1584" y="1485"/>
                  <a:pt x="2007" y="1178"/>
                  <a:pt x="2178" y="743"/>
                </a:cubicBezTo>
                <a:cubicBezTo>
                  <a:pt x="2007" y="308"/>
                  <a:pt x="1584" y="0"/>
                  <a:pt x="1089" y="0"/>
                </a:cubicBezTo>
                <a:close/>
                <a:moveTo>
                  <a:pt x="1089" y="1238"/>
                </a:moveTo>
                <a:cubicBezTo>
                  <a:pt x="816" y="1238"/>
                  <a:pt x="594" y="1016"/>
                  <a:pt x="594" y="743"/>
                </a:cubicBezTo>
                <a:cubicBezTo>
                  <a:pt x="594" y="470"/>
                  <a:pt x="816" y="248"/>
                  <a:pt x="1089" y="248"/>
                </a:cubicBezTo>
                <a:cubicBezTo>
                  <a:pt x="1362" y="248"/>
                  <a:pt x="1584" y="470"/>
                  <a:pt x="1584" y="743"/>
                </a:cubicBezTo>
                <a:cubicBezTo>
                  <a:pt x="1584" y="1016"/>
                  <a:pt x="1362" y="1238"/>
                  <a:pt x="1089" y="1238"/>
                </a:cubicBezTo>
                <a:close/>
                <a:moveTo>
                  <a:pt x="1089" y="446"/>
                </a:moveTo>
                <a:cubicBezTo>
                  <a:pt x="925" y="446"/>
                  <a:pt x="792" y="579"/>
                  <a:pt x="792" y="743"/>
                </a:cubicBezTo>
                <a:cubicBezTo>
                  <a:pt x="792" y="907"/>
                  <a:pt x="925" y="1040"/>
                  <a:pt x="1089" y="1040"/>
                </a:cubicBezTo>
                <a:cubicBezTo>
                  <a:pt x="1253" y="1040"/>
                  <a:pt x="1386" y="907"/>
                  <a:pt x="1386" y="743"/>
                </a:cubicBezTo>
                <a:cubicBezTo>
                  <a:pt x="1386" y="579"/>
                  <a:pt x="1253" y="446"/>
                  <a:pt x="1089" y="446"/>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3" name="Google Shape;1453;p144"/>
          <p:cNvSpPr/>
          <p:nvPr/>
        </p:nvSpPr>
        <p:spPr>
          <a:xfrm>
            <a:off x="7708900" y="3778696"/>
            <a:ext cx="615950" cy="615950"/>
          </a:xfrm>
          <a:custGeom>
            <a:rect b="b" l="l" r="r" t="t"/>
            <a:pathLst>
              <a:path extrusionOk="0" h="2039" w="2039">
                <a:moveTo>
                  <a:pt x="1019" y="0"/>
                </a:moveTo>
                <a:cubicBezTo>
                  <a:pt x="456" y="0"/>
                  <a:pt x="0" y="456"/>
                  <a:pt x="0" y="1020"/>
                </a:cubicBezTo>
                <a:cubicBezTo>
                  <a:pt x="0" y="1583"/>
                  <a:pt x="456" y="2039"/>
                  <a:pt x="1019" y="2039"/>
                </a:cubicBezTo>
                <a:cubicBezTo>
                  <a:pt x="1583" y="2039"/>
                  <a:pt x="2039" y="1583"/>
                  <a:pt x="2039" y="1020"/>
                </a:cubicBezTo>
                <a:cubicBezTo>
                  <a:pt x="2039" y="456"/>
                  <a:pt x="1583" y="0"/>
                  <a:pt x="1019" y="0"/>
                </a:cubicBezTo>
                <a:close/>
                <a:moveTo>
                  <a:pt x="815" y="1478"/>
                </a:moveTo>
                <a:lnTo>
                  <a:pt x="815" y="561"/>
                </a:lnTo>
                <a:lnTo>
                  <a:pt x="1427" y="1020"/>
                </a:lnTo>
                <a:lnTo>
                  <a:pt x="815" y="147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54" name="Google Shape;1454;p144"/>
          <p:cNvGrpSpPr/>
          <p:nvPr/>
        </p:nvGrpSpPr>
        <p:grpSpPr>
          <a:xfrm>
            <a:off x="5587778" y="2576174"/>
            <a:ext cx="643243" cy="914400"/>
            <a:chOff x="7886700" y="4222750"/>
            <a:chExt cx="2033588" cy="2890838"/>
          </a:xfrm>
        </p:grpSpPr>
        <p:sp>
          <p:nvSpPr>
            <p:cNvPr id="1455" name="Google Shape;1455;p144"/>
            <p:cNvSpPr/>
            <p:nvPr/>
          </p:nvSpPr>
          <p:spPr>
            <a:xfrm>
              <a:off x="7886700" y="4826000"/>
              <a:ext cx="2033588" cy="2287588"/>
            </a:xfrm>
            <a:custGeom>
              <a:rect b="b" l="l" r="r" t="t"/>
              <a:pathLst>
                <a:path extrusionOk="0" h="6355" w="5647">
                  <a:moveTo>
                    <a:pt x="4199" y="57"/>
                  </a:moveTo>
                  <a:lnTo>
                    <a:pt x="4199" y="57"/>
                  </a:lnTo>
                  <a:cubicBezTo>
                    <a:pt x="3944" y="482"/>
                    <a:pt x="3944" y="482"/>
                    <a:pt x="3944" y="482"/>
                  </a:cubicBezTo>
                  <a:cubicBezTo>
                    <a:pt x="4199" y="539"/>
                    <a:pt x="4370" y="738"/>
                    <a:pt x="4370" y="964"/>
                  </a:cubicBezTo>
                  <a:lnTo>
                    <a:pt x="4370" y="993"/>
                  </a:lnTo>
                  <a:cubicBezTo>
                    <a:pt x="4370" y="964"/>
                    <a:pt x="4398" y="964"/>
                    <a:pt x="4426" y="964"/>
                  </a:cubicBezTo>
                  <a:cubicBezTo>
                    <a:pt x="4710" y="964"/>
                    <a:pt x="4908" y="1192"/>
                    <a:pt x="4908" y="1475"/>
                  </a:cubicBezTo>
                  <a:cubicBezTo>
                    <a:pt x="4908" y="1759"/>
                    <a:pt x="4710" y="1986"/>
                    <a:pt x="4426" y="1986"/>
                  </a:cubicBezTo>
                  <a:cubicBezTo>
                    <a:pt x="4143" y="1986"/>
                    <a:pt x="2100" y="1986"/>
                    <a:pt x="1816" y="1986"/>
                  </a:cubicBezTo>
                  <a:cubicBezTo>
                    <a:pt x="1561" y="1986"/>
                    <a:pt x="1334" y="1759"/>
                    <a:pt x="1334" y="1475"/>
                  </a:cubicBezTo>
                  <a:cubicBezTo>
                    <a:pt x="1334" y="1192"/>
                    <a:pt x="1561" y="964"/>
                    <a:pt x="1816" y="964"/>
                  </a:cubicBezTo>
                  <a:cubicBezTo>
                    <a:pt x="1844" y="964"/>
                    <a:pt x="1873" y="964"/>
                    <a:pt x="1901" y="993"/>
                  </a:cubicBezTo>
                  <a:lnTo>
                    <a:pt x="1901" y="964"/>
                  </a:lnTo>
                  <a:cubicBezTo>
                    <a:pt x="1901" y="738"/>
                    <a:pt x="2071" y="539"/>
                    <a:pt x="2298" y="482"/>
                  </a:cubicBezTo>
                  <a:cubicBezTo>
                    <a:pt x="2015" y="0"/>
                    <a:pt x="2015" y="0"/>
                    <a:pt x="2015" y="0"/>
                  </a:cubicBezTo>
                  <a:cubicBezTo>
                    <a:pt x="2015" y="28"/>
                    <a:pt x="1987" y="28"/>
                    <a:pt x="1958" y="28"/>
                  </a:cubicBezTo>
                  <a:cubicBezTo>
                    <a:pt x="1079" y="454"/>
                    <a:pt x="483" y="1334"/>
                    <a:pt x="483" y="2383"/>
                  </a:cubicBezTo>
                  <a:cubicBezTo>
                    <a:pt x="483" y="2723"/>
                    <a:pt x="483" y="2723"/>
                    <a:pt x="483" y="2723"/>
                  </a:cubicBezTo>
                  <a:cubicBezTo>
                    <a:pt x="483" y="2809"/>
                    <a:pt x="483" y="2809"/>
                    <a:pt x="483" y="2809"/>
                  </a:cubicBezTo>
                  <a:cubicBezTo>
                    <a:pt x="58" y="3603"/>
                    <a:pt x="58" y="3603"/>
                    <a:pt x="58" y="3603"/>
                  </a:cubicBezTo>
                  <a:cubicBezTo>
                    <a:pt x="0" y="3716"/>
                    <a:pt x="58" y="3858"/>
                    <a:pt x="171" y="3886"/>
                  </a:cubicBezTo>
                  <a:cubicBezTo>
                    <a:pt x="341" y="3943"/>
                    <a:pt x="341" y="3943"/>
                    <a:pt x="341" y="3943"/>
                  </a:cubicBezTo>
                  <a:cubicBezTo>
                    <a:pt x="426" y="3971"/>
                    <a:pt x="483" y="4057"/>
                    <a:pt x="483" y="4141"/>
                  </a:cubicBezTo>
                  <a:cubicBezTo>
                    <a:pt x="483" y="4936"/>
                    <a:pt x="483" y="4936"/>
                    <a:pt x="483" y="4936"/>
                  </a:cubicBezTo>
                  <a:cubicBezTo>
                    <a:pt x="483" y="5106"/>
                    <a:pt x="596" y="5277"/>
                    <a:pt x="739" y="5305"/>
                  </a:cubicBezTo>
                  <a:cubicBezTo>
                    <a:pt x="1760" y="5390"/>
                    <a:pt x="1760" y="5390"/>
                    <a:pt x="1760" y="5390"/>
                  </a:cubicBezTo>
                  <a:cubicBezTo>
                    <a:pt x="1760" y="6071"/>
                    <a:pt x="1760" y="6071"/>
                    <a:pt x="1760" y="6071"/>
                  </a:cubicBezTo>
                  <a:cubicBezTo>
                    <a:pt x="1760" y="6241"/>
                    <a:pt x="1929" y="6354"/>
                    <a:pt x="2100" y="6326"/>
                  </a:cubicBezTo>
                  <a:cubicBezTo>
                    <a:pt x="4511" y="5731"/>
                    <a:pt x="4511" y="5731"/>
                    <a:pt x="4511" y="5731"/>
                  </a:cubicBezTo>
                  <a:cubicBezTo>
                    <a:pt x="4681" y="5673"/>
                    <a:pt x="4823" y="5504"/>
                    <a:pt x="4823" y="5305"/>
                  </a:cubicBezTo>
                  <a:cubicBezTo>
                    <a:pt x="4823" y="4284"/>
                    <a:pt x="4823" y="4284"/>
                    <a:pt x="4823" y="4284"/>
                  </a:cubicBezTo>
                  <a:cubicBezTo>
                    <a:pt x="5334" y="3802"/>
                    <a:pt x="5646" y="3121"/>
                    <a:pt x="5646" y="2383"/>
                  </a:cubicBezTo>
                  <a:cubicBezTo>
                    <a:pt x="5646" y="1362"/>
                    <a:pt x="5079" y="482"/>
                    <a:pt x="4199" y="57"/>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6" name="Google Shape;1456;p144"/>
            <p:cNvSpPr/>
            <p:nvPr/>
          </p:nvSpPr>
          <p:spPr>
            <a:xfrm>
              <a:off x="8683625" y="4222750"/>
              <a:ext cx="654050" cy="939800"/>
            </a:xfrm>
            <a:custGeom>
              <a:rect b="b" l="l" r="r" t="t"/>
              <a:pathLst>
                <a:path extrusionOk="0" h="2611" w="1816">
                  <a:moveTo>
                    <a:pt x="794" y="2554"/>
                  </a:moveTo>
                  <a:lnTo>
                    <a:pt x="794" y="2554"/>
                  </a:lnTo>
                  <a:cubicBezTo>
                    <a:pt x="822" y="2610"/>
                    <a:pt x="878" y="2610"/>
                    <a:pt x="907" y="2610"/>
                  </a:cubicBezTo>
                  <a:cubicBezTo>
                    <a:pt x="964" y="2610"/>
                    <a:pt x="992" y="2610"/>
                    <a:pt x="1021" y="2554"/>
                  </a:cubicBezTo>
                  <a:cubicBezTo>
                    <a:pt x="1758" y="1278"/>
                    <a:pt x="1758" y="1278"/>
                    <a:pt x="1758" y="1278"/>
                  </a:cubicBezTo>
                  <a:cubicBezTo>
                    <a:pt x="1815" y="1192"/>
                    <a:pt x="1730" y="1051"/>
                    <a:pt x="1616" y="1051"/>
                  </a:cubicBezTo>
                  <a:cubicBezTo>
                    <a:pt x="1389" y="1051"/>
                    <a:pt x="1389" y="1051"/>
                    <a:pt x="1389" y="1051"/>
                  </a:cubicBezTo>
                  <a:cubicBezTo>
                    <a:pt x="1304" y="1051"/>
                    <a:pt x="1248" y="993"/>
                    <a:pt x="1248" y="880"/>
                  </a:cubicBezTo>
                  <a:cubicBezTo>
                    <a:pt x="1248" y="114"/>
                    <a:pt x="1248" y="114"/>
                    <a:pt x="1248" y="114"/>
                  </a:cubicBezTo>
                  <a:cubicBezTo>
                    <a:pt x="1248" y="29"/>
                    <a:pt x="1191" y="0"/>
                    <a:pt x="1134" y="0"/>
                  </a:cubicBezTo>
                  <a:cubicBezTo>
                    <a:pt x="709" y="0"/>
                    <a:pt x="709" y="0"/>
                    <a:pt x="709" y="0"/>
                  </a:cubicBezTo>
                  <a:cubicBezTo>
                    <a:pt x="623" y="0"/>
                    <a:pt x="595" y="29"/>
                    <a:pt x="595" y="114"/>
                  </a:cubicBezTo>
                  <a:cubicBezTo>
                    <a:pt x="595" y="880"/>
                    <a:pt x="595" y="880"/>
                    <a:pt x="595" y="880"/>
                  </a:cubicBezTo>
                  <a:cubicBezTo>
                    <a:pt x="595" y="993"/>
                    <a:pt x="510" y="1051"/>
                    <a:pt x="424" y="1051"/>
                  </a:cubicBezTo>
                  <a:cubicBezTo>
                    <a:pt x="198" y="1051"/>
                    <a:pt x="198" y="1051"/>
                    <a:pt x="198" y="1051"/>
                  </a:cubicBezTo>
                  <a:cubicBezTo>
                    <a:pt x="84" y="1051"/>
                    <a:pt x="0" y="1192"/>
                    <a:pt x="56" y="1278"/>
                  </a:cubicBezTo>
                  <a:lnTo>
                    <a:pt x="794" y="2554"/>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57" name="Google Shape;1457;p144"/>
          <p:cNvGrpSpPr/>
          <p:nvPr/>
        </p:nvGrpSpPr>
        <p:grpSpPr>
          <a:xfrm>
            <a:off x="5894864" y="949035"/>
            <a:ext cx="344135" cy="346114"/>
            <a:chOff x="805649" y="1456156"/>
            <a:chExt cx="386355" cy="388576"/>
          </a:xfrm>
        </p:grpSpPr>
        <p:sp>
          <p:nvSpPr>
            <p:cNvPr id="1458" name="Google Shape;1458;p144"/>
            <p:cNvSpPr/>
            <p:nvPr/>
          </p:nvSpPr>
          <p:spPr>
            <a:xfrm>
              <a:off x="815134" y="1473411"/>
              <a:ext cx="371321" cy="371321"/>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59" name="Google Shape;1459;p144"/>
            <p:cNvSpPr txBox="1"/>
            <p:nvPr/>
          </p:nvSpPr>
          <p:spPr>
            <a:xfrm>
              <a:off x="805649" y="1456156"/>
              <a:ext cx="386355" cy="331286"/>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2400" u="none" cap="none" strike="noStrike">
                  <a:solidFill>
                    <a:schemeClr val="dk1"/>
                  </a:solidFill>
                  <a:latin typeface="Arial"/>
                  <a:ea typeface="Arial"/>
                  <a:cs typeface="Arial"/>
                  <a:sym typeface="Arial"/>
                </a:rPr>
                <a:t>?</a:t>
              </a:r>
              <a:endParaRPr/>
            </a:p>
          </p:txBody>
        </p:sp>
      </p:grpSp>
      <p:sp>
        <p:nvSpPr>
          <p:cNvPr id="1460" name="Google Shape;1460;p144"/>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64" name="Shape 1464"/>
        <p:cNvGrpSpPr/>
        <p:nvPr/>
      </p:nvGrpSpPr>
      <p:grpSpPr>
        <a:xfrm>
          <a:off x="0" y="0"/>
          <a:ext cx="0" cy="0"/>
          <a:chOff x="0" y="0"/>
          <a:chExt cx="0" cy="0"/>
        </a:xfrm>
      </p:grpSpPr>
      <p:sp>
        <p:nvSpPr>
          <p:cNvPr id="1465" name="Google Shape;1465;p145"/>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latin typeface="Arial"/>
                <a:ea typeface="Arial"/>
                <a:cs typeface="Arial"/>
                <a:sym typeface="Arial"/>
              </a:rPr>
              <a:t>Maker Program Icons </a:t>
            </a:r>
            <a:br>
              <a:rPr lang="en-US">
                <a:latin typeface="Arial"/>
                <a:ea typeface="Arial"/>
                <a:cs typeface="Arial"/>
                <a:sym typeface="Arial"/>
              </a:rPr>
            </a:br>
            <a:r>
              <a:rPr lang="en-US" sz="1800">
                <a:latin typeface="Arial"/>
                <a:ea typeface="Arial"/>
                <a:cs typeface="Arial"/>
                <a:sym typeface="Arial"/>
              </a:rPr>
              <a:t>(can be resized and can change colors)</a:t>
            </a:r>
            <a:endParaRPr sz="1800">
              <a:latin typeface="Arial"/>
              <a:ea typeface="Arial"/>
              <a:cs typeface="Arial"/>
              <a:sym typeface="Arial"/>
            </a:endParaRPr>
          </a:p>
        </p:txBody>
      </p:sp>
      <p:cxnSp>
        <p:nvCxnSpPr>
          <p:cNvPr id="1466" name="Google Shape;1466;p145"/>
          <p:cNvCxnSpPr/>
          <p:nvPr/>
        </p:nvCxnSpPr>
        <p:spPr>
          <a:xfrm flipH="1" rot="10800000">
            <a:off x="819150" y="1457200"/>
            <a:ext cx="7505700" cy="36872"/>
          </a:xfrm>
          <a:prstGeom prst="straightConnector1">
            <a:avLst/>
          </a:prstGeom>
          <a:noFill/>
          <a:ln cap="flat" cmpd="sng" w="38100">
            <a:solidFill>
              <a:srgbClr val="0090D0"/>
            </a:solidFill>
            <a:prstDash val="solid"/>
            <a:round/>
            <a:headEnd len="sm" w="sm" type="none"/>
            <a:tailEnd len="sm" w="sm" type="none"/>
          </a:ln>
        </p:spPr>
      </p:cxnSp>
      <p:grpSp>
        <p:nvGrpSpPr>
          <p:cNvPr id="1467" name="Google Shape;1467;p145"/>
          <p:cNvGrpSpPr/>
          <p:nvPr/>
        </p:nvGrpSpPr>
        <p:grpSpPr>
          <a:xfrm>
            <a:off x="3315140" y="1754253"/>
            <a:ext cx="724735" cy="610939"/>
            <a:chOff x="6701182" y="3837053"/>
            <a:chExt cx="724735" cy="610939"/>
          </a:xfrm>
        </p:grpSpPr>
        <p:sp>
          <p:nvSpPr>
            <p:cNvPr id="1468" name="Google Shape;1468;p145"/>
            <p:cNvSpPr/>
            <p:nvPr/>
          </p:nvSpPr>
          <p:spPr>
            <a:xfrm>
              <a:off x="6818828" y="3837053"/>
              <a:ext cx="233624" cy="610939"/>
            </a:xfrm>
            <a:custGeom>
              <a:rect b="b" l="l" r="r" t="t"/>
              <a:pathLst>
                <a:path extrusionOk="0" h="21000" w="8030">
                  <a:moveTo>
                    <a:pt x="481" y="15751"/>
                  </a:moveTo>
                  <a:lnTo>
                    <a:pt x="481" y="15751"/>
                  </a:lnTo>
                  <a:cubicBezTo>
                    <a:pt x="932" y="15735"/>
                    <a:pt x="3392" y="16797"/>
                    <a:pt x="3927" y="17065"/>
                  </a:cubicBezTo>
                  <a:cubicBezTo>
                    <a:pt x="4996" y="17607"/>
                    <a:pt x="5470" y="18073"/>
                    <a:pt x="6272" y="18883"/>
                  </a:cubicBezTo>
                  <a:cubicBezTo>
                    <a:pt x="6363" y="18974"/>
                    <a:pt x="6501" y="19089"/>
                    <a:pt x="6585" y="19204"/>
                  </a:cubicBezTo>
                  <a:cubicBezTo>
                    <a:pt x="7104" y="19792"/>
                    <a:pt x="7395" y="20128"/>
                    <a:pt x="7868" y="20777"/>
                  </a:cubicBezTo>
                  <a:cubicBezTo>
                    <a:pt x="7906" y="20831"/>
                    <a:pt x="8013" y="20961"/>
                    <a:pt x="8029" y="20999"/>
                  </a:cubicBezTo>
                  <a:cubicBezTo>
                    <a:pt x="7975" y="6195"/>
                    <a:pt x="7975" y="6195"/>
                    <a:pt x="7975" y="6195"/>
                  </a:cubicBezTo>
                  <a:cubicBezTo>
                    <a:pt x="7952" y="6073"/>
                    <a:pt x="7784" y="5668"/>
                    <a:pt x="7708" y="5607"/>
                  </a:cubicBezTo>
                  <a:cubicBezTo>
                    <a:pt x="7555" y="5187"/>
                    <a:pt x="7005" y="4576"/>
                    <a:pt x="6692" y="4224"/>
                  </a:cubicBezTo>
                  <a:cubicBezTo>
                    <a:pt x="6088" y="3629"/>
                    <a:pt x="6088" y="3629"/>
                    <a:pt x="6088" y="3629"/>
                  </a:cubicBezTo>
                  <a:cubicBezTo>
                    <a:pt x="6020" y="3560"/>
                    <a:pt x="5492" y="3162"/>
                    <a:pt x="5470" y="3094"/>
                  </a:cubicBezTo>
                  <a:cubicBezTo>
                    <a:pt x="5363" y="3056"/>
                    <a:pt x="4950" y="2750"/>
                    <a:pt x="4820" y="2658"/>
                  </a:cubicBezTo>
                  <a:cubicBezTo>
                    <a:pt x="3606" y="1833"/>
                    <a:pt x="1543" y="687"/>
                    <a:pt x="221" y="92"/>
                  </a:cubicBezTo>
                  <a:cubicBezTo>
                    <a:pt x="138" y="54"/>
                    <a:pt x="115" y="46"/>
                    <a:pt x="54" y="0"/>
                  </a:cubicBezTo>
                  <a:cubicBezTo>
                    <a:pt x="0" y="0"/>
                    <a:pt x="0" y="0"/>
                    <a:pt x="0" y="0"/>
                  </a:cubicBezTo>
                  <a:cubicBezTo>
                    <a:pt x="54" y="15606"/>
                    <a:pt x="54" y="15606"/>
                    <a:pt x="54" y="15606"/>
                  </a:cubicBezTo>
                  <a:cubicBezTo>
                    <a:pt x="382" y="15697"/>
                    <a:pt x="382" y="15697"/>
                    <a:pt x="382" y="15697"/>
                  </a:cubicBezTo>
                  <a:cubicBezTo>
                    <a:pt x="481" y="15735"/>
                    <a:pt x="420" y="15705"/>
                    <a:pt x="481" y="15751"/>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9" name="Google Shape;1469;p145"/>
            <p:cNvSpPr/>
            <p:nvPr/>
          </p:nvSpPr>
          <p:spPr>
            <a:xfrm>
              <a:off x="6751602" y="3876568"/>
              <a:ext cx="250687" cy="534219"/>
            </a:xfrm>
            <a:custGeom>
              <a:rect b="b" l="l" r="r" t="t"/>
              <a:pathLst>
                <a:path extrusionOk="0" h="18364" w="8618">
                  <a:moveTo>
                    <a:pt x="8395" y="18195"/>
                  </a:moveTo>
                  <a:lnTo>
                    <a:pt x="8395" y="18195"/>
                  </a:lnTo>
                  <a:cubicBezTo>
                    <a:pt x="7998" y="17920"/>
                    <a:pt x="7631" y="17622"/>
                    <a:pt x="7226" y="17362"/>
                  </a:cubicBezTo>
                  <a:cubicBezTo>
                    <a:pt x="6119" y="16644"/>
                    <a:pt x="5332" y="15995"/>
                    <a:pt x="4034" y="15529"/>
                  </a:cubicBezTo>
                  <a:cubicBezTo>
                    <a:pt x="3888" y="15476"/>
                    <a:pt x="3353" y="15323"/>
                    <a:pt x="3300" y="15285"/>
                  </a:cubicBezTo>
                  <a:cubicBezTo>
                    <a:pt x="2742" y="15147"/>
                    <a:pt x="2742" y="15147"/>
                    <a:pt x="2742" y="15147"/>
                  </a:cubicBezTo>
                  <a:cubicBezTo>
                    <a:pt x="1543" y="14926"/>
                    <a:pt x="1543" y="14926"/>
                    <a:pt x="1543" y="14926"/>
                  </a:cubicBezTo>
                  <a:cubicBezTo>
                    <a:pt x="1490" y="14719"/>
                    <a:pt x="1528" y="11679"/>
                    <a:pt x="1528" y="11198"/>
                  </a:cubicBezTo>
                  <a:cubicBezTo>
                    <a:pt x="1528" y="7486"/>
                    <a:pt x="1490" y="3766"/>
                    <a:pt x="1528" y="53"/>
                  </a:cubicBezTo>
                  <a:cubicBezTo>
                    <a:pt x="710" y="30"/>
                    <a:pt x="710" y="30"/>
                    <a:pt x="710" y="30"/>
                  </a:cubicBezTo>
                  <a:cubicBezTo>
                    <a:pt x="0" y="0"/>
                    <a:pt x="0" y="0"/>
                    <a:pt x="0" y="0"/>
                  </a:cubicBezTo>
                  <a:cubicBezTo>
                    <a:pt x="46" y="15666"/>
                    <a:pt x="46" y="15666"/>
                    <a:pt x="46" y="15666"/>
                  </a:cubicBezTo>
                  <a:cubicBezTo>
                    <a:pt x="1520" y="15857"/>
                    <a:pt x="3277" y="16224"/>
                    <a:pt x="4652" y="16705"/>
                  </a:cubicBezTo>
                  <a:cubicBezTo>
                    <a:pt x="5553" y="17011"/>
                    <a:pt x="6753" y="17523"/>
                    <a:pt x="7647" y="17920"/>
                  </a:cubicBezTo>
                  <a:cubicBezTo>
                    <a:pt x="7906" y="18042"/>
                    <a:pt x="8388" y="18302"/>
                    <a:pt x="8617" y="18363"/>
                  </a:cubicBezTo>
                  <a:lnTo>
                    <a:pt x="8395" y="18195"/>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0" name="Google Shape;1470;p145"/>
            <p:cNvSpPr/>
            <p:nvPr/>
          </p:nvSpPr>
          <p:spPr>
            <a:xfrm>
              <a:off x="6701182" y="3919418"/>
              <a:ext cx="284685" cy="515873"/>
            </a:xfrm>
            <a:custGeom>
              <a:rect b="b" l="l" r="r" t="t"/>
              <a:pathLst>
                <a:path extrusionOk="0" h="17730" w="9787">
                  <a:moveTo>
                    <a:pt x="0" y="15606"/>
                  </a:moveTo>
                  <a:lnTo>
                    <a:pt x="0" y="15606"/>
                  </a:lnTo>
                  <a:cubicBezTo>
                    <a:pt x="0" y="16240"/>
                    <a:pt x="0" y="16240"/>
                    <a:pt x="0" y="16240"/>
                  </a:cubicBezTo>
                  <a:cubicBezTo>
                    <a:pt x="588" y="16209"/>
                    <a:pt x="588" y="16209"/>
                    <a:pt x="588" y="16209"/>
                  </a:cubicBezTo>
                  <a:cubicBezTo>
                    <a:pt x="993" y="16225"/>
                    <a:pt x="1444" y="16202"/>
                    <a:pt x="1871" y="16217"/>
                  </a:cubicBezTo>
                  <a:cubicBezTo>
                    <a:pt x="4301" y="16308"/>
                    <a:pt x="6409" y="16813"/>
                    <a:pt x="8731" y="17439"/>
                  </a:cubicBezTo>
                  <a:cubicBezTo>
                    <a:pt x="9518" y="17653"/>
                    <a:pt x="9518" y="17653"/>
                    <a:pt x="9518" y="17653"/>
                  </a:cubicBezTo>
                  <a:cubicBezTo>
                    <a:pt x="9633" y="17683"/>
                    <a:pt x="9701" y="17729"/>
                    <a:pt x="9786" y="17668"/>
                  </a:cubicBezTo>
                  <a:cubicBezTo>
                    <a:pt x="9533" y="17592"/>
                    <a:pt x="9083" y="17332"/>
                    <a:pt x="8808" y="17195"/>
                  </a:cubicBezTo>
                  <a:cubicBezTo>
                    <a:pt x="7807" y="16706"/>
                    <a:pt x="6837" y="16255"/>
                    <a:pt x="5790" y="15850"/>
                  </a:cubicBezTo>
                  <a:cubicBezTo>
                    <a:pt x="4461" y="15338"/>
                    <a:pt x="2574" y="15017"/>
                    <a:pt x="1054" y="14811"/>
                  </a:cubicBezTo>
                  <a:cubicBezTo>
                    <a:pt x="1207" y="0"/>
                    <a:pt x="1207" y="0"/>
                    <a:pt x="1207" y="0"/>
                  </a:cubicBezTo>
                  <a:cubicBezTo>
                    <a:pt x="336" y="53"/>
                    <a:pt x="336" y="53"/>
                    <a:pt x="336" y="53"/>
                  </a:cubicBezTo>
                  <a:lnTo>
                    <a:pt x="0" y="15606"/>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1" name="Google Shape;1471;p145"/>
            <p:cNvSpPr/>
            <p:nvPr/>
          </p:nvSpPr>
          <p:spPr>
            <a:xfrm>
              <a:off x="7074775" y="3837053"/>
              <a:ext cx="233624" cy="610939"/>
            </a:xfrm>
            <a:custGeom>
              <a:rect b="b" l="l" r="r" t="t"/>
              <a:pathLst>
                <a:path extrusionOk="0" h="21000" w="8030">
                  <a:moveTo>
                    <a:pt x="7547" y="15751"/>
                  </a:moveTo>
                  <a:lnTo>
                    <a:pt x="7547" y="15751"/>
                  </a:lnTo>
                  <a:cubicBezTo>
                    <a:pt x="7097" y="15735"/>
                    <a:pt x="4645" y="16797"/>
                    <a:pt x="4102" y="17065"/>
                  </a:cubicBezTo>
                  <a:cubicBezTo>
                    <a:pt x="3033" y="17607"/>
                    <a:pt x="2567" y="18073"/>
                    <a:pt x="1757" y="18883"/>
                  </a:cubicBezTo>
                  <a:cubicBezTo>
                    <a:pt x="1666" y="18974"/>
                    <a:pt x="1528" y="19089"/>
                    <a:pt x="1452" y="19204"/>
                  </a:cubicBezTo>
                  <a:cubicBezTo>
                    <a:pt x="924" y="19792"/>
                    <a:pt x="634" y="20128"/>
                    <a:pt x="160" y="20777"/>
                  </a:cubicBezTo>
                  <a:cubicBezTo>
                    <a:pt x="130" y="20831"/>
                    <a:pt x="16" y="20961"/>
                    <a:pt x="0" y="20999"/>
                  </a:cubicBezTo>
                  <a:cubicBezTo>
                    <a:pt x="54" y="6195"/>
                    <a:pt x="54" y="6195"/>
                    <a:pt x="54" y="6195"/>
                  </a:cubicBezTo>
                  <a:cubicBezTo>
                    <a:pt x="77" y="6073"/>
                    <a:pt x="245" y="5668"/>
                    <a:pt x="329" y="5607"/>
                  </a:cubicBezTo>
                  <a:cubicBezTo>
                    <a:pt x="474" y="5187"/>
                    <a:pt x="1024" y="4576"/>
                    <a:pt x="1337" y="4224"/>
                  </a:cubicBezTo>
                  <a:cubicBezTo>
                    <a:pt x="1941" y="3629"/>
                    <a:pt x="1941" y="3629"/>
                    <a:pt x="1941" y="3629"/>
                  </a:cubicBezTo>
                  <a:cubicBezTo>
                    <a:pt x="2009" y="3560"/>
                    <a:pt x="2536" y="3162"/>
                    <a:pt x="2567" y="3094"/>
                  </a:cubicBezTo>
                  <a:cubicBezTo>
                    <a:pt x="2666" y="3056"/>
                    <a:pt x="3079" y="2750"/>
                    <a:pt x="3209" y="2658"/>
                  </a:cubicBezTo>
                  <a:cubicBezTo>
                    <a:pt x="4423" y="1833"/>
                    <a:pt x="6486" y="687"/>
                    <a:pt x="7807" y="92"/>
                  </a:cubicBezTo>
                  <a:cubicBezTo>
                    <a:pt x="7891" y="54"/>
                    <a:pt x="7922" y="46"/>
                    <a:pt x="7975" y="0"/>
                  </a:cubicBezTo>
                  <a:cubicBezTo>
                    <a:pt x="8029" y="0"/>
                    <a:pt x="8029" y="0"/>
                    <a:pt x="8029" y="0"/>
                  </a:cubicBezTo>
                  <a:cubicBezTo>
                    <a:pt x="7975" y="15606"/>
                    <a:pt x="7975" y="15606"/>
                    <a:pt x="7975" y="15606"/>
                  </a:cubicBezTo>
                  <a:cubicBezTo>
                    <a:pt x="7647" y="15697"/>
                    <a:pt x="7647" y="15697"/>
                    <a:pt x="7647" y="15697"/>
                  </a:cubicBezTo>
                  <a:cubicBezTo>
                    <a:pt x="7547" y="15735"/>
                    <a:pt x="7609" y="15705"/>
                    <a:pt x="7547" y="15751"/>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2" name="Google Shape;1472;p145"/>
            <p:cNvSpPr/>
            <p:nvPr/>
          </p:nvSpPr>
          <p:spPr>
            <a:xfrm>
              <a:off x="7124810" y="3876568"/>
              <a:ext cx="250687" cy="534219"/>
            </a:xfrm>
            <a:custGeom>
              <a:rect b="b" l="l" r="r" t="t"/>
              <a:pathLst>
                <a:path extrusionOk="0" h="18364" w="8618">
                  <a:moveTo>
                    <a:pt x="222" y="18195"/>
                  </a:moveTo>
                  <a:lnTo>
                    <a:pt x="222" y="18195"/>
                  </a:lnTo>
                  <a:cubicBezTo>
                    <a:pt x="619" y="17920"/>
                    <a:pt x="985" y="17622"/>
                    <a:pt x="1390" y="17362"/>
                  </a:cubicBezTo>
                  <a:cubicBezTo>
                    <a:pt x="2505" y="16644"/>
                    <a:pt x="3285" y="15995"/>
                    <a:pt x="4583" y="15529"/>
                  </a:cubicBezTo>
                  <a:cubicBezTo>
                    <a:pt x="4728" y="15476"/>
                    <a:pt x="5263" y="15323"/>
                    <a:pt x="5317" y="15285"/>
                  </a:cubicBezTo>
                  <a:cubicBezTo>
                    <a:pt x="5874" y="15147"/>
                    <a:pt x="5874" y="15147"/>
                    <a:pt x="5874" y="15147"/>
                  </a:cubicBezTo>
                  <a:cubicBezTo>
                    <a:pt x="7074" y="14926"/>
                    <a:pt x="7074" y="14926"/>
                    <a:pt x="7074" y="14926"/>
                  </a:cubicBezTo>
                  <a:cubicBezTo>
                    <a:pt x="7127" y="14719"/>
                    <a:pt x="7089" y="11679"/>
                    <a:pt x="7089" y="11198"/>
                  </a:cubicBezTo>
                  <a:cubicBezTo>
                    <a:pt x="7089" y="7486"/>
                    <a:pt x="7135" y="3766"/>
                    <a:pt x="7089" y="53"/>
                  </a:cubicBezTo>
                  <a:cubicBezTo>
                    <a:pt x="7906" y="30"/>
                    <a:pt x="7906" y="30"/>
                    <a:pt x="7906" y="30"/>
                  </a:cubicBezTo>
                  <a:cubicBezTo>
                    <a:pt x="8617" y="0"/>
                    <a:pt x="8617" y="0"/>
                    <a:pt x="8617" y="0"/>
                  </a:cubicBezTo>
                  <a:cubicBezTo>
                    <a:pt x="8571" y="15666"/>
                    <a:pt x="8571" y="15666"/>
                    <a:pt x="8571" y="15666"/>
                  </a:cubicBezTo>
                  <a:cubicBezTo>
                    <a:pt x="7097" y="15857"/>
                    <a:pt x="5340" y="16224"/>
                    <a:pt x="3965" y="16705"/>
                  </a:cubicBezTo>
                  <a:cubicBezTo>
                    <a:pt x="3063" y="17011"/>
                    <a:pt x="1864" y="17523"/>
                    <a:pt x="970" y="17920"/>
                  </a:cubicBezTo>
                  <a:cubicBezTo>
                    <a:pt x="710" y="18042"/>
                    <a:pt x="237" y="18302"/>
                    <a:pt x="0" y="18363"/>
                  </a:cubicBezTo>
                  <a:lnTo>
                    <a:pt x="222" y="18195"/>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3" name="Google Shape;1473;p145"/>
            <p:cNvSpPr/>
            <p:nvPr/>
          </p:nvSpPr>
          <p:spPr>
            <a:xfrm>
              <a:off x="7141232" y="3919418"/>
              <a:ext cx="284685" cy="515873"/>
            </a:xfrm>
            <a:custGeom>
              <a:rect b="b" l="l" r="r" t="t"/>
              <a:pathLst>
                <a:path extrusionOk="0" h="17730" w="9787">
                  <a:moveTo>
                    <a:pt x="9786" y="15606"/>
                  </a:moveTo>
                  <a:lnTo>
                    <a:pt x="9786" y="15606"/>
                  </a:lnTo>
                  <a:cubicBezTo>
                    <a:pt x="9786" y="16240"/>
                    <a:pt x="9786" y="16240"/>
                    <a:pt x="9786" y="16240"/>
                  </a:cubicBezTo>
                  <a:cubicBezTo>
                    <a:pt x="9205" y="16209"/>
                    <a:pt x="9205" y="16209"/>
                    <a:pt x="9205" y="16209"/>
                  </a:cubicBezTo>
                  <a:cubicBezTo>
                    <a:pt x="8793" y="16225"/>
                    <a:pt x="8342" y="16202"/>
                    <a:pt x="7914" y="16217"/>
                  </a:cubicBezTo>
                  <a:cubicBezTo>
                    <a:pt x="5485" y="16308"/>
                    <a:pt x="3384" y="16813"/>
                    <a:pt x="1054" y="17439"/>
                  </a:cubicBezTo>
                  <a:cubicBezTo>
                    <a:pt x="268" y="17653"/>
                    <a:pt x="268" y="17653"/>
                    <a:pt x="268" y="17653"/>
                  </a:cubicBezTo>
                  <a:cubicBezTo>
                    <a:pt x="153" y="17683"/>
                    <a:pt x="84" y="17729"/>
                    <a:pt x="0" y="17668"/>
                  </a:cubicBezTo>
                  <a:cubicBezTo>
                    <a:pt x="252" y="17592"/>
                    <a:pt x="703" y="17332"/>
                    <a:pt x="978" y="17195"/>
                  </a:cubicBezTo>
                  <a:cubicBezTo>
                    <a:pt x="1979" y="16706"/>
                    <a:pt x="2957" y="16255"/>
                    <a:pt x="3996" y="15850"/>
                  </a:cubicBezTo>
                  <a:cubicBezTo>
                    <a:pt x="5325" y="15338"/>
                    <a:pt x="7219" y="15017"/>
                    <a:pt x="8732" y="14811"/>
                  </a:cubicBezTo>
                  <a:cubicBezTo>
                    <a:pt x="8579" y="0"/>
                    <a:pt x="8579" y="0"/>
                    <a:pt x="8579" y="0"/>
                  </a:cubicBezTo>
                  <a:cubicBezTo>
                    <a:pt x="9450" y="53"/>
                    <a:pt x="9450" y="53"/>
                    <a:pt x="9450" y="53"/>
                  </a:cubicBezTo>
                  <a:lnTo>
                    <a:pt x="9786" y="15606"/>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74" name="Google Shape;1474;p145"/>
          <p:cNvSpPr txBox="1"/>
          <p:nvPr/>
        </p:nvSpPr>
        <p:spPr>
          <a:xfrm>
            <a:off x="3315141" y="2413280"/>
            <a:ext cx="724735"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Journal Making</a:t>
            </a:r>
            <a:endParaRPr/>
          </a:p>
        </p:txBody>
      </p:sp>
      <p:sp>
        <p:nvSpPr>
          <p:cNvPr id="1475" name="Google Shape;1475;p145"/>
          <p:cNvSpPr txBox="1"/>
          <p:nvPr/>
        </p:nvSpPr>
        <p:spPr>
          <a:xfrm>
            <a:off x="6111001" y="2413280"/>
            <a:ext cx="10223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Work with Cardboard</a:t>
            </a:r>
            <a:endParaRPr/>
          </a:p>
        </p:txBody>
      </p:sp>
      <p:sp>
        <p:nvSpPr>
          <p:cNvPr id="1476" name="Google Shape;1476;p145"/>
          <p:cNvSpPr txBox="1"/>
          <p:nvPr/>
        </p:nvSpPr>
        <p:spPr>
          <a:xfrm>
            <a:off x="7475288" y="2413280"/>
            <a:ext cx="10223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Build with Blocks</a:t>
            </a:r>
            <a:endParaRPr/>
          </a:p>
        </p:txBody>
      </p:sp>
      <p:sp>
        <p:nvSpPr>
          <p:cNvPr id="1477" name="Google Shape;1477;p145"/>
          <p:cNvSpPr txBox="1"/>
          <p:nvPr/>
        </p:nvSpPr>
        <p:spPr>
          <a:xfrm>
            <a:off x="5979930" y="4045145"/>
            <a:ext cx="10223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3D Virtual Object</a:t>
            </a:r>
            <a:endParaRPr/>
          </a:p>
        </p:txBody>
      </p:sp>
      <p:sp>
        <p:nvSpPr>
          <p:cNvPr id="1478" name="Google Shape;1478;p145"/>
          <p:cNvSpPr txBox="1"/>
          <p:nvPr/>
        </p:nvSpPr>
        <p:spPr>
          <a:xfrm>
            <a:off x="1847160" y="4134755"/>
            <a:ext cx="11620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Light Up LED</a:t>
            </a:r>
            <a:endParaRPr/>
          </a:p>
        </p:txBody>
      </p:sp>
      <p:sp>
        <p:nvSpPr>
          <p:cNvPr id="1479" name="Google Shape;1479;p145"/>
          <p:cNvSpPr txBox="1"/>
          <p:nvPr/>
        </p:nvSpPr>
        <p:spPr>
          <a:xfrm>
            <a:off x="7373975" y="4134755"/>
            <a:ext cx="11620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Refine and Finish</a:t>
            </a:r>
            <a:endParaRPr/>
          </a:p>
        </p:txBody>
      </p:sp>
      <p:sp>
        <p:nvSpPr>
          <p:cNvPr id="1480" name="Google Shape;1480;p145"/>
          <p:cNvSpPr/>
          <p:nvPr/>
        </p:nvSpPr>
        <p:spPr>
          <a:xfrm>
            <a:off x="2174433" y="3920865"/>
            <a:ext cx="14904" cy="18065"/>
          </a:xfrm>
          <a:custGeom>
            <a:rect b="b" l="l" r="r" t="t"/>
            <a:pathLst>
              <a:path extrusionOk="0" h="177" w="147">
                <a:moveTo>
                  <a:pt x="58" y="0"/>
                </a:moveTo>
                <a:lnTo>
                  <a:pt x="58" y="0"/>
                </a:lnTo>
                <a:cubicBezTo>
                  <a:pt x="0" y="0"/>
                  <a:pt x="0" y="0"/>
                  <a:pt x="0" y="0"/>
                </a:cubicBezTo>
                <a:cubicBezTo>
                  <a:pt x="0" y="146"/>
                  <a:pt x="0" y="146"/>
                  <a:pt x="0" y="146"/>
                </a:cubicBezTo>
                <a:cubicBezTo>
                  <a:pt x="29" y="146"/>
                  <a:pt x="29" y="146"/>
                  <a:pt x="29" y="146"/>
                </a:cubicBezTo>
                <a:cubicBezTo>
                  <a:pt x="87" y="176"/>
                  <a:pt x="146" y="146"/>
                  <a:pt x="146" y="88"/>
                </a:cubicBezTo>
                <a:cubicBezTo>
                  <a:pt x="146" y="58"/>
                  <a:pt x="117" y="29"/>
                  <a:pt x="58" y="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1" name="Google Shape;1481;p145"/>
          <p:cNvSpPr/>
          <p:nvPr/>
        </p:nvSpPr>
        <p:spPr>
          <a:xfrm>
            <a:off x="6152643" y="3284393"/>
            <a:ext cx="646102" cy="724776"/>
          </a:xfrm>
          <a:custGeom>
            <a:rect b="b" l="l" r="r" t="t"/>
            <a:pathLst>
              <a:path extrusionOk="0" h="7841" w="6991">
                <a:moveTo>
                  <a:pt x="6255" y="1762"/>
                </a:moveTo>
                <a:lnTo>
                  <a:pt x="6255" y="1879"/>
                </a:lnTo>
                <a:lnTo>
                  <a:pt x="5051" y="1174"/>
                </a:lnTo>
                <a:lnTo>
                  <a:pt x="3583" y="2026"/>
                </a:lnTo>
                <a:lnTo>
                  <a:pt x="5051" y="2877"/>
                </a:lnTo>
                <a:lnTo>
                  <a:pt x="6255" y="2202"/>
                </a:lnTo>
                <a:lnTo>
                  <a:pt x="6255" y="2378"/>
                </a:lnTo>
                <a:lnTo>
                  <a:pt x="5140" y="3024"/>
                </a:lnTo>
                <a:lnTo>
                  <a:pt x="5140" y="4728"/>
                </a:lnTo>
                <a:lnTo>
                  <a:pt x="6608" y="3876"/>
                </a:lnTo>
                <a:lnTo>
                  <a:pt x="6608" y="2496"/>
                </a:lnTo>
                <a:lnTo>
                  <a:pt x="6990" y="2496"/>
                </a:lnTo>
                <a:lnTo>
                  <a:pt x="6990" y="1762"/>
                </a:lnTo>
                <a:lnTo>
                  <a:pt x="6255" y="1762"/>
                </a:lnTo>
                <a:close/>
                <a:moveTo>
                  <a:pt x="6843" y="2349"/>
                </a:moveTo>
                <a:lnTo>
                  <a:pt x="6403" y="2349"/>
                </a:lnTo>
                <a:lnTo>
                  <a:pt x="6403" y="2349"/>
                </a:lnTo>
                <a:lnTo>
                  <a:pt x="6403" y="1908"/>
                </a:lnTo>
                <a:lnTo>
                  <a:pt x="6843" y="1908"/>
                </a:lnTo>
                <a:lnTo>
                  <a:pt x="6843" y="2349"/>
                </a:lnTo>
                <a:close/>
                <a:moveTo>
                  <a:pt x="1939" y="2877"/>
                </a:moveTo>
                <a:lnTo>
                  <a:pt x="3436" y="2026"/>
                </a:lnTo>
                <a:lnTo>
                  <a:pt x="1939" y="1174"/>
                </a:lnTo>
                <a:lnTo>
                  <a:pt x="734" y="1879"/>
                </a:lnTo>
                <a:lnTo>
                  <a:pt x="734" y="1762"/>
                </a:lnTo>
                <a:lnTo>
                  <a:pt x="0" y="1762"/>
                </a:lnTo>
                <a:lnTo>
                  <a:pt x="0" y="2496"/>
                </a:lnTo>
                <a:lnTo>
                  <a:pt x="381" y="2496"/>
                </a:lnTo>
                <a:lnTo>
                  <a:pt x="381" y="3876"/>
                </a:lnTo>
                <a:lnTo>
                  <a:pt x="1850" y="4728"/>
                </a:lnTo>
                <a:lnTo>
                  <a:pt x="1850" y="3024"/>
                </a:lnTo>
                <a:lnTo>
                  <a:pt x="734" y="2378"/>
                </a:lnTo>
                <a:lnTo>
                  <a:pt x="734" y="2202"/>
                </a:lnTo>
                <a:lnTo>
                  <a:pt x="1939" y="2877"/>
                </a:lnTo>
                <a:close/>
                <a:moveTo>
                  <a:pt x="587" y="2349"/>
                </a:moveTo>
                <a:lnTo>
                  <a:pt x="146" y="2349"/>
                </a:lnTo>
                <a:lnTo>
                  <a:pt x="146" y="1908"/>
                </a:lnTo>
                <a:lnTo>
                  <a:pt x="587" y="1908"/>
                </a:lnTo>
                <a:lnTo>
                  <a:pt x="587" y="2349"/>
                </a:lnTo>
                <a:close/>
                <a:moveTo>
                  <a:pt x="4993" y="1115"/>
                </a:moveTo>
                <a:lnTo>
                  <a:pt x="3877" y="499"/>
                </a:lnTo>
                <a:lnTo>
                  <a:pt x="3877" y="0"/>
                </a:lnTo>
                <a:lnTo>
                  <a:pt x="3143" y="0"/>
                </a:lnTo>
                <a:lnTo>
                  <a:pt x="3143" y="499"/>
                </a:lnTo>
                <a:lnTo>
                  <a:pt x="2026" y="1115"/>
                </a:lnTo>
                <a:lnTo>
                  <a:pt x="3495" y="1996"/>
                </a:lnTo>
                <a:lnTo>
                  <a:pt x="4993" y="1115"/>
                </a:lnTo>
                <a:close/>
                <a:moveTo>
                  <a:pt x="3289" y="146"/>
                </a:moveTo>
                <a:lnTo>
                  <a:pt x="3730" y="146"/>
                </a:lnTo>
                <a:lnTo>
                  <a:pt x="3730" y="587"/>
                </a:lnTo>
                <a:lnTo>
                  <a:pt x="3289" y="587"/>
                </a:lnTo>
                <a:lnTo>
                  <a:pt x="3289" y="146"/>
                </a:lnTo>
                <a:close/>
                <a:moveTo>
                  <a:pt x="4993" y="2936"/>
                </a:moveTo>
                <a:lnTo>
                  <a:pt x="3495" y="2084"/>
                </a:lnTo>
                <a:lnTo>
                  <a:pt x="2026" y="2936"/>
                </a:lnTo>
                <a:lnTo>
                  <a:pt x="3143" y="3582"/>
                </a:lnTo>
                <a:lnTo>
                  <a:pt x="3143" y="3759"/>
                </a:lnTo>
                <a:lnTo>
                  <a:pt x="1939" y="3083"/>
                </a:lnTo>
                <a:lnTo>
                  <a:pt x="1939" y="4786"/>
                </a:lnTo>
                <a:lnTo>
                  <a:pt x="3436" y="5638"/>
                </a:lnTo>
                <a:lnTo>
                  <a:pt x="3436" y="4169"/>
                </a:lnTo>
                <a:lnTo>
                  <a:pt x="3583" y="4169"/>
                </a:lnTo>
                <a:lnTo>
                  <a:pt x="3583" y="5638"/>
                </a:lnTo>
                <a:lnTo>
                  <a:pt x="5051" y="4786"/>
                </a:lnTo>
                <a:lnTo>
                  <a:pt x="5051" y="3054"/>
                </a:lnTo>
                <a:lnTo>
                  <a:pt x="3877" y="3759"/>
                </a:lnTo>
                <a:lnTo>
                  <a:pt x="3877" y="3582"/>
                </a:lnTo>
                <a:lnTo>
                  <a:pt x="4993" y="2936"/>
                </a:lnTo>
                <a:close/>
                <a:moveTo>
                  <a:pt x="3730" y="4023"/>
                </a:moveTo>
                <a:lnTo>
                  <a:pt x="3289" y="4023"/>
                </a:lnTo>
                <a:lnTo>
                  <a:pt x="3289" y="3582"/>
                </a:lnTo>
                <a:lnTo>
                  <a:pt x="3730" y="3582"/>
                </a:lnTo>
                <a:lnTo>
                  <a:pt x="3730" y="4023"/>
                </a:lnTo>
                <a:close/>
                <a:moveTo>
                  <a:pt x="6608" y="3964"/>
                </a:moveTo>
                <a:lnTo>
                  <a:pt x="5140" y="4816"/>
                </a:lnTo>
                <a:lnTo>
                  <a:pt x="5140" y="6519"/>
                </a:lnTo>
                <a:lnTo>
                  <a:pt x="6255" y="5873"/>
                </a:lnTo>
                <a:lnTo>
                  <a:pt x="6255" y="6049"/>
                </a:lnTo>
                <a:lnTo>
                  <a:pt x="6990" y="6049"/>
                </a:lnTo>
                <a:lnTo>
                  <a:pt x="6990" y="5315"/>
                </a:lnTo>
                <a:lnTo>
                  <a:pt x="6608" y="5315"/>
                </a:lnTo>
                <a:lnTo>
                  <a:pt x="6608" y="3964"/>
                </a:lnTo>
                <a:close/>
                <a:moveTo>
                  <a:pt x="6843" y="5462"/>
                </a:moveTo>
                <a:lnTo>
                  <a:pt x="6843" y="5902"/>
                </a:lnTo>
                <a:lnTo>
                  <a:pt x="6403" y="5902"/>
                </a:lnTo>
                <a:lnTo>
                  <a:pt x="6403" y="5462"/>
                </a:lnTo>
                <a:lnTo>
                  <a:pt x="6843" y="5462"/>
                </a:lnTo>
                <a:close/>
                <a:moveTo>
                  <a:pt x="3583" y="7106"/>
                </a:moveTo>
                <a:lnTo>
                  <a:pt x="3436" y="7106"/>
                </a:lnTo>
                <a:lnTo>
                  <a:pt x="3436" y="5726"/>
                </a:lnTo>
                <a:lnTo>
                  <a:pt x="1939" y="4874"/>
                </a:lnTo>
                <a:lnTo>
                  <a:pt x="1939" y="6578"/>
                </a:lnTo>
                <a:lnTo>
                  <a:pt x="3143" y="7283"/>
                </a:lnTo>
                <a:lnTo>
                  <a:pt x="3143" y="7840"/>
                </a:lnTo>
                <a:lnTo>
                  <a:pt x="3877" y="7840"/>
                </a:lnTo>
                <a:lnTo>
                  <a:pt x="3877" y="7253"/>
                </a:lnTo>
                <a:lnTo>
                  <a:pt x="5051" y="6578"/>
                </a:lnTo>
                <a:lnTo>
                  <a:pt x="5051" y="4874"/>
                </a:lnTo>
                <a:lnTo>
                  <a:pt x="3583" y="5726"/>
                </a:lnTo>
                <a:lnTo>
                  <a:pt x="3583" y="7106"/>
                </a:lnTo>
                <a:close/>
                <a:moveTo>
                  <a:pt x="3730" y="7694"/>
                </a:moveTo>
                <a:lnTo>
                  <a:pt x="3289" y="7694"/>
                </a:lnTo>
                <a:lnTo>
                  <a:pt x="3289" y="7253"/>
                </a:lnTo>
                <a:lnTo>
                  <a:pt x="3730" y="7253"/>
                </a:lnTo>
                <a:lnTo>
                  <a:pt x="3730" y="7694"/>
                </a:lnTo>
                <a:close/>
                <a:moveTo>
                  <a:pt x="381" y="5315"/>
                </a:moveTo>
                <a:lnTo>
                  <a:pt x="0" y="5315"/>
                </a:lnTo>
                <a:lnTo>
                  <a:pt x="0" y="6049"/>
                </a:lnTo>
                <a:lnTo>
                  <a:pt x="734" y="6049"/>
                </a:lnTo>
                <a:lnTo>
                  <a:pt x="734" y="5873"/>
                </a:lnTo>
                <a:lnTo>
                  <a:pt x="1850" y="6548"/>
                </a:lnTo>
                <a:lnTo>
                  <a:pt x="1850" y="4816"/>
                </a:lnTo>
                <a:lnTo>
                  <a:pt x="381" y="3964"/>
                </a:lnTo>
                <a:lnTo>
                  <a:pt x="381" y="5315"/>
                </a:lnTo>
                <a:close/>
                <a:moveTo>
                  <a:pt x="587" y="5902"/>
                </a:moveTo>
                <a:lnTo>
                  <a:pt x="146" y="5902"/>
                </a:lnTo>
                <a:lnTo>
                  <a:pt x="146" y="5462"/>
                </a:lnTo>
                <a:lnTo>
                  <a:pt x="587" y="5462"/>
                </a:lnTo>
                <a:lnTo>
                  <a:pt x="587" y="590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2" name="Google Shape;1482;p145"/>
          <p:cNvSpPr/>
          <p:nvPr/>
        </p:nvSpPr>
        <p:spPr>
          <a:xfrm>
            <a:off x="7752960" y="1677548"/>
            <a:ext cx="521317" cy="724776"/>
          </a:xfrm>
          <a:custGeom>
            <a:rect b="b" l="l" r="r" t="t"/>
            <a:pathLst>
              <a:path extrusionOk="0" h="8577" w="6169">
                <a:moveTo>
                  <a:pt x="0" y="7401"/>
                </a:moveTo>
                <a:lnTo>
                  <a:pt x="6168" y="7401"/>
                </a:lnTo>
                <a:lnTo>
                  <a:pt x="6168" y="8576"/>
                </a:lnTo>
                <a:lnTo>
                  <a:pt x="0" y="8576"/>
                </a:lnTo>
                <a:lnTo>
                  <a:pt x="0" y="7401"/>
                </a:lnTo>
                <a:close/>
                <a:moveTo>
                  <a:pt x="3084" y="5757"/>
                </a:moveTo>
                <a:lnTo>
                  <a:pt x="3084" y="5757"/>
                </a:lnTo>
                <a:cubicBezTo>
                  <a:pt x="3818" y="5757"/>
                  <a:pt x="4435" y="6315"/>
                  <a:pt x="4464" y="7049"/>
                </a:cubicBezTo>
                <a:lnTo>
                  <a:pt x="5639" y="7049"/>
                </a:lnTo>
                <a:lnTo>
                  <a:pt x="5639" y="4582"/>
                </a:lnTo>
                <a:lnTo>
                  <a:pt x="558" y="4582"/>
                </a:lnTo>
                <a:lnTo>
                  <a:pt x="558" y="7049"/>
                </a:lnTo>
                <a:lnTo>
                  <a:pt x="1704" y="7049"/>
                </a:lnTo>
                <a:cubicBezTo>
                  <a:pt x="1733" y="6315"/>
                  <a:pt x="2349" y="5757"/>
                  <a:pt x="3084" y="5757"/>
                </a:cubicBezTo>
                <a:close/>
                <a:moveTo>
                  <a:pt x="2114" y="2261"/>
                </a:moveTo>
                <a:lnTo>
                  <a:pt x="4053" y="2261"/>
                </a:lnTo>
                <a:lnTo>
                  <a:pt x="4053" y="4083"/>
                </a:lnTo>
                <a:lnTo>
                  <a:pt x="2114" y="4083"/>
                </a:lnTo>
                <a:lnTo>
                  <a:pt x="2114" y="2261"/>
                </a:lnTo>
                <a:close/>
                <a:moveTo>
                  <a:pt x="3054" y="0"/>
                </a:moveTo>
                <a:lnTo>
                  <a:pt x="1292" y="1821"/>
                </a:lnTo>
                <a:lnTo>
                  <a:pt x="4876" y="1821"/>
                </a:lnTo>
                <a:lnTo>
                  <a:pt x="3054"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3" name="Google Shape;1483;p145"/>
          <p:cNvSpPr/>
          <p:nvPr/>
        </p:nvSpPr>
        <p:spPr>
          <a:xfrm>
            <a:off x="6209937" y="1772189"/>
            <a:ext cx="792653" cy="618226"/>
          </a:xfrm>
          <a:custGeom>
            <a:rect b="b" l="l" r="r" t="t"/>
            <a:pathLst>
              <a:path extrusionOk="0" h="7581" w="9721">
                <a:moveTo>
                  <a:pt x="5705" y="26"/>
                </a:moveTo>
                <a:lnTo>
                  <a:pt x="8532" y="1241"/>
                </a:lnTo>
                <a:lnTo>
                  <a:pt x="5705" y="2192"/>
                </a:lnTo>
                <a:lnTo>
                  <a:pt x="5705" y="26"/>
                </a:lnTo>
                <a:close/>
                <a:moveTo>
                  <a:pt x="0" y="3486"/>
                </a:moveTo>
                <a:lnTo>
                  <a:pt x="713" y="1716"/>
                </a:lnTo>
                <a:lnTo>
                  <a:pt x="3592" y="2958"/>
                </a:lnTo>
                <a:lnTo>
                  <a:pt x="2879" y="4727"/>
                </a:lnTo>
                <a:lnTo>
                  <a:pt x="0" y="3486"/>
                </a:lnTo>
                <a:close/>
                <a:moveTo>
                  <a:pt x="4041" y="7526"/>
                </a:moveTo>
                <a:lnTo>
                  <a:pt x="951" y="6206"/>
                </a:lnTo>
                <a:lnTo>
                  <a:pt x="951" y="4490"/>
                </a:lnTo>
                <a:lnTo>
                  <a:pt x="3196" y="5467"/>
                </a:lnTo>
                <a:lnTo>
                  <a:pt x="4041" y="3355"/>
                </a:lnTo>
                <a:lnTo>
                  <a:pt x="4041" y="7526"/>
                </a:lnTo>
                <a:close/>
                <a:moveTo>
                  <a:pt x="1162" y="1321"/>
                </a:moveTo>
                <a:lnTo>
                  <a:pt x="5151" y="0"/>
                </a:lnTo>
                <a:lnTo>
                  <a:pt x="5151" y="2377"/>
                </a:lnTo>
                <a:lnTo>
                  <a:pt x="4306" y="2667"/>
                </a:lnTo>
                <a:lnTo>
                  <a:pt x="1162" y="1321"/>
                </a:lnTo>
                <a:close/>
                <a:moveTo>
                  <a:pt x="8769" y="6180"/>
                </a:moveTo>
                <a:lnTo>
                  <a:pt x="4596" y="7580"/>
                </a:lnTo>
                <a:lnTo>
                  <a:pt x="4596" y="3355"/>
                </a:lnTo>
                <a:lnTo>
                  <a:pt x="5415" y="5467"/>
                </a:lnTo>
                <a:lnTo>
                  <a:pt x="8769" y="4331"/>
                </a:lnTo>
                <a:lnTo>
                  <a:pt x="8769" y="6180"/>
                </a:lnTo>
                <a:close/>
                <a:moveTo>
                  <a:pt x="5759" y="4753"/>
                </a:moveTo>
                <a:lnTo>
                  <a:pt x="5045" y="3011"/>
                </a:lnTo>
                <a:lnTo>
                  <a:pt x="9007" y="1690"/>
                </a:lnTo>
                <a:lnTo>
                  <a:pt x="9720" y="3434"/>
                </a:lnTo>
                <a:lnTo>
                  <a:pt x="5759" y="47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484" name="Google Shape;1484;p145"/>
          <p:cNvPicPr preferRelativeResize="0"/>
          <p:nvPr/>
        </p:nvPicPr>
        <p:blipFill rotWithShape="1">
          <a:blip r:embed="rId3">
            <a:alphaModFix/>
          </a:blip>
          <a:srcRect b="0" l="0" r="0" t="0"/>
          <a:stretch/>
        </p:blipFill>
        <p:spPr>
          <a:xfrm flipH="1">
            <a:off x="1199003" y="3327541"/>
            <a:ext cx="338013" cy="338013"/>
          </a:xfrm>
          <a:prstGeom prst="rect">
            <a:avLst/>
          </a:prstGeom>
          <a:noFill/>
          <a:ln>
            <a:noFill/>
          </a:ln>
        </p:spPr>
      </p:pic>
      <p:sp>
        <p:nvSpPr>
          <p:cNvPr id="1485" name="Google Shape;1485;p145"/>
          <p:cNvSpPr txBox="1"/>
          <p:nvPr/>
        </p:nvSpPr>
        <p:spPr>
          <a:xfrm>
            <a:off x="542474" y="4019472"/>
            <a:ext cx="9969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See Blocks</a:t>
            </a:r>
            <a:endParaRPr/>
          </a:p>
        </p:txBody>
      </p:sp>
      <p:sp>
        <p:nvSpPr>
          <p:cNvPr id="1486" name="Google Shape;1486;p145"/>
          <p:cNvSpPr/>
          <p:nvPr/>
        </p:nvSpPr>
        <p:spPr>
          <a:xfrm>
            <a:off x="693530" y="3284393"/>
            <a:ext cx="521317" cy="724776"/>
          </a:xfrm>
          <a:custGeom>
            <a:rect b="b" l="l" r="r" t="t"/>
            <a:pathLst>
              <a:path extrusionOk="0" h="8577" w="6169">
                <a:moveTo>
                  <a:pt x="0" y="7401"/>
                </a:moveTo>
                <a:lnTo>
                  <a:pt x="6168" y="7401"/>
                </a:lnTo>
                <a:lnTo>
                  <a:pt x="6168" y="8576"/>
                </a:lnTo>
                <a:lnTo>
                  <a:pt x="0" y="8576"/>
                </a:lnTo>
                <a:lnTo>
                  <a:pt x="0" y="7401"/>
                </a:lnTo>
                <a:close/>
                <a:moveTo>
                  <a:pt x="3084" y="5757"/>
                </a:moveTo>
                <a:lnTo>
                  <a:pt x="3084" y="5757"/>
                </a:lnTo>
                <a:cubicBezTo>
                  <a:pt x="3818" y="5757"/>
                  <a:pt x="4435" y="6315"/>
                  <a:pt x="4464" y="7049"/>
                </a:cubicBezTo>
                <a:lnTo>
                  <a:pt x="5639" y="7049"/>
                </a:lnTo>
                <a:lnTo>
                  <a:pt x="5639" y="4582"/>
                </a:lnTo>
                <a:lnTo>
                  <a:pt x="558" y="4582"/>
                </a:lnTo>
                <a:lnTo>
                  <a:pt x="558" y="7049"/>
                </a:lnTo>
                <a:lnTo>
                  <a:pt x="1704" y="7049"/>
                </a:lnTo>
                <a:cubicBezTo>
                  <a:pt x="1733" y="6315"/>
                  <a:pt x="2349" y="5757"/>
                  <a:pt x="3084" y="5757"/>
                </a:cubicBezTo>
                <a:close/>
                <a:moveTo>
                  <a:pt x="2114" y="2261"/>
                </a:moveTo>
                <a:lnTo>
                  <a:pt x="4053" y="2261"/>
                </a:lnTo>
                <a:lnTo>
                  <a:pt x="4053" y="4083"/>
                </a:lnTo>
                <a:lnTo>
                  <a:pt x="2114" y="4083"/>
                </a:lnTo>
                <a:lnTo>
                  <a:pt x="2114" y="2261"/>
                </a:lnTo>
                <a:close/>
                <a:moveTo>
                  <a:pt x="3054" y="0"/>
                </a:moveTo>
                <a:lnTo>
                  <a:pt x="1292" y="1821"/>
                </a:lnTo>
                <a:lnTo>
                  <a:pt x="4876" y="1821"/>
                </a:lnTo>
                <a:lnTo>
                  <a:pt x="3054"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7" name="Google Shape;1487;p145"/>
          <p:cNvSpPr txBox="1"/>
          <p:nvPr/>
        </p:nvSpPr>
        <p:spPr>
          <a:xfrm>
            <a:off x="587364" y="2438052"/>
            <a:ext cx="9969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Imaginary World</a:t>
            </a:r>
            <a:endParaRPr/>
          </a:p>
        </p:txBody>
      </p:sp>
      <p:sp>
        <p:nvSpPr>
          <p:cNvPr id="1488" name="Google Shape;1488;p145"/>
          <p:cNvSpPr/>
          <p:nvPr/>
        </p:nvSpPr>
        <p:spPr>
          <a:xfrm>
            <a:off x="7601246" y="3339036"/>
            <a:ext cx="676505" cy="711421"/>
          </a:xfrm>
          <a:custGeom>
            <a:rect b="b" l="l" r="r" t="t"/>
            <a:pathLst>
              <a:path extrusionOk="0" h="10062" w="9570">
                <a:moveTo>
                  <a:pt x="9377" y="4977"/>
                </a:moveTo>
                <a:lnTo>
                  <a:pt x="9377" y="4977"/>
                </a:lnTo>
                <a:lnTo>
                  <a:pt x="7817" y="4977"/>
                </a:lnTo>
                <a:cubicBezTo>
                  <a:pt x="7710" y="4977"/>
                  <a:pt x="7604" y="5062"/>
                  <a:pt x="7604" y="5169"/>
                </a:cubicBezTo>
                <a:lnTo>
                  <a:pt x="7604" y="9847"/>
                </a:lnTo>
                <a:cubicBezTo>
                  <a:pt x="7604" y="9954"/>
                  <a:pt x="7710" y="10061"/>
                  <a:pt x="7817" y="10061"/>
                </a:cubicBezTo>
                <a:lnTo>
                  <a:pt x="9377" y="10061"/>
                </a:lnTo>
                <a:cubicBezTo>
                  <a:pt x="9484" y="10061"/>
                  <a:pt x="9569" y="9954"/>
                  <a:pt x="9569" y="9847"/>
                </a:cubicBezTo>
                <a:lnTo>
                  <a:pt x="9569" y="5169"/>
                </a:lnTo>
                <a:cubicBezTo>
                  <a:pt x="9569" y="5062"/>
                  <a:pt x="9484" y="4977"/>
                  <a:pt x="9377" y="4977"/>
                </a:cubicBezTo>
                <a:close/>
                <a:moveTo>
                  <a:pt x="4529" y="2436"/>
                </a:moveTo>
                <a:lnTo>
                  <a:pt x="4529" y="2436"/>
                </a:lnTo>
                <a:cubicBezTo>
                  <a:pt x="4486" y="2499"/>
                  <a:pt x="4464" y="2563"/>
                  <a:pt x="4507" y="2628"/>
                </a:cubicBezTo>
                <a:cubicBezTo>
                  <a:pt x="4550" y="2692"/>
                  <a:pt x="4614" y="2734"/>
                  <a:pt x="4678" y="2734"/>
                </a:cubicBezTo>
                <a:lnTo>
                  <a:pt x="8287" y="2734"/>
                </a:lnTo>
                <a:lnTo>
                  <a:pt x="8287" y="4977"/>
                </a:lnTo>
                <a:lnTo>
                  <a:pt x="8885" y="4977"/>
                </a:lnTo>
                <a:lnTo>
                  <a:pt x="8885" y="299"/>
                </a:lnTo>
                <a:cubicBezTo>
                  <a:pt x="8885" y="129"/>
                  <a:pt x="8758" y="0"/>
                  <a:pt x="8587" y="0"/>
                </a:cubicBezTo>
                <a:lnTo>
                  <a:pt x="8587" y="0"/>
                </a:lnTo>
                <a:lnTo>
                  <a:pt x="8287" y="0"/>
                </a:lnTo>
                <a:lnTo>
                  <a:pt x="4678" y="0"/>
                </a:lnTo>
                <a:cubicBezTo>
                  <a:pt x="4614" y="0"/>
                  <a:pt x="4550" y="43"/>
                  <a:pt x="4507" y="107"/>
                </a:cubicBezTo>
                <a:cubicBezTo>
                  <a:pt x="4464" y="171"/>
                  <a:pt x="4486" y="235"/>
                  <a:pt x="4529" y="299"/>
                </a:cubicBezTo>
                <a:lnTo>
                  <a:pt x="5233" y="1367"/>
                </a:lnTo>
                <a:lnTo>
                  <a:pt x="4529" y="2436"/>
                </a:lnTo>
                <a:close/>
                <a:moveTo>
                  <a:pt x="6836" y="6152"/>
                </a:moveTo>
                <a:lnTo>
                  <a:pt x="6836" y="6152"/>
                </a:lnTo>
                <a:lnTo>
                  <a:pt x="5277" y="6152"/>
                </a:lnTo>
                <a:cubicBezTo>
                  <a:pt x="5170" y="6152"/>
                  <a:pt x="5063" y="6237"/>
                  <a:pt x="5063" y="6344"/>
                </a:cubicBezTo>
                <a:lnTo>
                  <a:pt x="5063" y="9847"/>
                </a:lnTo>
                <a:cubicBezTo>
                  <a:pt x="5063" y="9954"/>
                  <a:pt x="5170" y="10061"/>
                  <a:pt x="5277" y="10061"/>
                </a:cubicBezTo>
                <a:lnTo>
                  <a:pt x="6836" y="10061"/>
                </a:lnTo>
                <a:cubicBezTo>
                  <a:pt x="6942" y="10061"/>
                  <a:pt x="7028" y="9954"/>
                  <a:pt x="7028" y="9847"/>
                </a:cubicBezTo>
                <a:lnTo>
                  <a:pt x="7028" y="6344"/>
                </a:lnTo>
                <a:cubicBezTo>
                  <a:pt x="7028" y="6237"/>
                  <a:pt x="6942" y="6152"/>
                  <a:pt x="6836" y="6152"/>
                </a:cubicBezTo>
                <a:close/>
                <a:moveTo>
                  <a:pt x="4294" y="7305"/>
                </a:moveTo>
                <a:lnTo>
                  <a:pt x="4294" y="7305"/>
                </a:lnTo>
                <a:lnTo>
                  <a:pt x="2734" y="7305"/>
                </a:lnTo>
                <a:cubicBezTo>
                  <a:pt x="2628" y="7305"/>
                  <a:pt x="2521" y="7412"/>
                  <a:pt x="2521" y="7519"/>
                </a:cubicBezTo>
                <a:lnTo>
                  <a:pt x="2521" y="9847"/>
                </a:lnTo>
                <a:cubicBezTo>
                  <a:pt x="2521" y="9954"/>
                  <a:pt x="2628" y="10061"/>
                  <a:pt x="2734" y="10061"/>
                </a:cubicBezTo>
                <a:lnTo>
                  <a:pt x="4294" y="10061"/>
                </a:lnTo>
                <a:cubicBezTo>
                  <a:pt x="4401" y="10061"/>
                  <a:pt x="4486" y="9954"/>
                  <a:pt x="4486" y="9847"/>
                </a:cubicBezTo>
                <a:lnTo>
                  <a:pt x="4486" y="7519"/>
                </a:lnTo>
                <a:cubicBezTo>
                  <a:pt x="4486" y="7412"/>
                  <a:pt x="4401" y="7305"/>
                  <a:pt x="4294" y="7305"/>
                </a:cubicBezTo>
                <a:close/>
                <a:moveTo>
                  <a:pt x="1752" y="8480"/>
                </a:moveTo>
                <a:lnTo>
                  <a:pt x="1752" y="8480"/>
                </a:lnTo>
                <a:lnTo>
                  <a:pt x="192" y="8480"/>
                </a:lnTo>
                <a:cubicBezTo>
                  <a:pt x="85" y="8480"/>
                  <a:pt x="0" y="8566"/>
                  <a:pt x="0" y="8694"/>
                </a:cubicBezTo>
                <a:lnTo>
                  <a:pt x="0" y="9847"/>
                </a:lnTo>
                <a:cubicBezTo>
                  <a:pt x="0" y="9954"/>
                  <a:pt x="85" y="10061"/>
                  <a:pt x="192" y="10061"/>
                </a:cubicBezTo>
                <a:lnTo>
                  <a:pt x="1752" y="10061"/>
                </a:lnTo>
                <a:cubicBezTo>
                  <a:pt x="1859" y="10061"/>
                  <a:pt x="1944" y="9954"/>
                  <a:pt x="1944" y="9847"/>
                </a:cubicBezTo>
                <a:lnTo>
                  <a:pt x="1944" y="8694"/>
                </a:lnTo>
                <a:cubicBezTo>
                  <a:pt x="1944" y="8566"/>
                  <a:pt x="1859" y="8480"/>
                  <a:pt x="1752" y="8480"/>
                </a:cubicBezTo>
                <a:close/>
                <a:moveTo>
                  <a:pt x="3909" y="1944"/>
                </a:moveTo>
                <a:lnTo>
                  <a:pt x="3909" y="1944"/>
                </a:lnTo>
                <a:lnTo>
                  <a:pt x="3119" y="1944"/>
                </a:lnTo>
                <a:cubicBezTo>
                  <a:pt x="2948" y="1944"/>
                  <a:pt x="2820" y="1815"/>
                  <a:pt x="2820" y="1644"/>
                </a:cubicBezTo>
                <a:cubicBezTo>
                  <a:pt x="2820" y="1473"/>
                  <a:pt x="2948" y="1345"/>
                  <a:pt x="3119" y="1345"/>
                </a:cubicBezTo>
                <a:lnTo>
                  <a:pt x="3909" y="1345"/>
                </a:lnTo>
                <a:cubicBezTo>
                  <a:pt x="4059" y="1345"/>
                  <a:pt x="4187" y="1473"/>
                  <a:pt x="4187" y="1644"/>
                </a:cubicBezTo>
                <a:cubicBezTo>
                  <a:pt x="4187" y="1815"/>
                  <a:pt x="4059" y="1944"/>
                  <a:pt x="3909" y="1944"/>
                </a:cubicBezTo>
                <a:close/>
                <a:moveTo>
                  <a:pt x="2136" y="1944"/>
                </a:moveTo>
                <a:lnTo>
                  <a:pt x="2136" y="1944"/>
                </a:lnTo>
                <a:lnTo>
                  <a:pt x="1752" y="1944"/>
                </a:lnTo>
                <a:cubicBezTo>
                  <a:pt x="1581" y="1944"/>
                  <a:pt x="1453" y="1815"/>
                  <a:pt x="1453" y="1644"/>
                </a:cubicBezTo>
                <a:cubicBezTo>
                  <a:pt x="1453" y="1473"/>
                  <a:pt x="1581" y="1345"/>
                  <a:pt x="1752" y="1345"/>
                </a:cubicBezTo>
                <a:lnTo>
                  <a:pt x="2136" y="1345"/>
                </a:lnTo>
                <a:cubicBezTo>
                  <a:pt x="2307" y="1345"/>
                  <a:pt x="2436" y="1473"/>
                  <a:pt x="2436" y="1644"/>
                </a:cubicBezTo>
                <a:cubicBezTo>
                  <a:pt x="2436" y="1815"/>
                  <a:pt x="2307" y="1944"/>
                  <a:pt x="2136" y="1944"/>
                </a:cubicBezTo>
                <a:close/>
                <a:moveTo>
                  <a:pt x="3119" y="3118"/>
                </a:moveTo>
                <a:lnTo>
                  <a:pt x="3119" y="3118"/>
                </a:lnTo>
                <a:lnTo>
                  <a:pt x="1559" y="3118"/>
                </a:lnTo>
                <a:cubicBezTo>
                  <a:pt x="1388" y="3118"/>
                  <a:pt x="1261" y="2990"/>
                  <a:pt x="1261" y="2819"/>
                </a:cubicBezTo>
                <a:cubicBezTo>
                  <a:pt x="1261" y="2648"/>
                  <a:pt x="1388" y="2520"/>
                  <a:pt x="1559" y="2520"/>
                </a:cubicBezTo>
                <a:lnTo>
                  <a:pt x="3119" y="2520"/>
                </a:lnTo>
                <a:cubicBezTo>
                  <a:pt x="3290" y="2520"/>
                  <a:pt x="3418" y="2648"/>
                  <a:pt x="3418" y="2819"/>
                </a:cubicBezTo>
                <a:cubicBezTo>
                  <a:pt x="3418" y="2990"/>
                  <a:pt x="3290" y="3118"/>
                  <a:pt x="3119" y="3118"/>
                </a:cubicBezTo>
                <a:close/>
                <a:moveTo>
                  <a:pt x="3503" y="4293"/>
                </a:moveTo>
                <a:lnTo>
                  <a:pt x="3503" y="4293"/>
                </a:lnTo>
                <a:lnTo>
                  <a:pt x="2328" y="4293"/>
                </a:lnTo>
                <a:cubicBezTo>
                  <a:pt x="2179" y="4293"/>
                  <a:pt x="2051" y="4143"/>
                  <a:pt x="2051" y="3994"/>
                </a:cubicBezTo>
                <a:cubicBezTo>
                  <a:pt x="2051" y="3823"/>
                  <a:pt x="2179" y="3695"/>
                  <a:pt x="2328" y="3695"/>
                </a:cubicBezTo>
                <a:lnTo>
                  <a:pt x="3503" y="3695"/>
                </a:lnTo>
                <a:cubicBezTo>
                  <a:pt x="3674" y="3695"/>
                  <a:pt x="3802" y="3823"/>
                  <a:pt x="3802" y="3994"/>
                </a:cubicBezTo>
                <a:cubicBezTo>
                  <a:pt x="3802" y="4143"/>
                  <a:pt x="3674" y="4293"/>
                  <a:pt x="3503" y="4293"/>
                </a:cubicBezTo>
                <a:close/>
                <a:moveTo>
                  <a:pt x="577" y="3118"/>
                </a:moveTo>
                <a:lnTo>
                  <a:pt x="577" y="3118"/>
                </a:lnTo>
                <a:lnTo>
                  <a:pt x="385" y="3118"/>
                </a:lnTo>
                <a:cubicBezTo>
                  <a:pt x="214" y="3118"/>
                  <a:pt x="85" y="2990"/>
                  <a:pt x="85" y="2819"/>
                </a:cubicBezTo>
                <a:cubicBezTo>
                  <a:pt x="85" y="2648"/>
                  <a:pt x="214" y="2520"/>
                  <a:pt x="385" y="2520"/>
                </a:cubicBezTo>
                <a:lnTo>
                  <a:pt x="577" y="2520"/>
                </a:lnTo>
                <a:cubicBezTo>
                  <a:pt x="748" y="2520"/>
                  <a:pt x="876" y="2648"/>
                  <a:pt x="876" y="2819"/>
                </a:cubicBezTo>
                <a:cubicBezTo>
                  <a:pt x="876" y="2990"/>
                  <a:pt x="748" y="3118"/>
                  <a:pt x="577" y="31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9" name="Google Shape;1489;p145"/>
          <p:cNvSpPr txBox="1"/>
          <p:nvPr/>
        </p:nvSpPr>
        <p:spPr>
          <a:xfrm>
            <a:off x="4644569" y="2413280"/>
            <a:ext cx="10223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Work with Clay</a:t>
            </a:r>
            <a:endParaRPr/>
          </a:p>
        </p:txBody>
      </p:sp>
      <p:sp>
        <p:nvSpPr>
          <p:cNvPr id="1490" name="Google Shape;1490;p145"/>
          <p:cNvSpPr/>
          <p:nvPr/>
        </p:nvSpPr>
        <p:spPr>
          <a:xfrm>
            <a:off x="4782866" y="1755414"/>
            <a:ext cx="850118" cy="618226"/>
          </a:xfrm>
          <a:custGeom>
            <a:rect b="b" l="l" r="r" t="t"/>
            <a:pathLst>
              <a:path extrusionOk="0" h="5950" w="8178">
                <a:moveTo>
                  <a:pt x="3314" y="897"/>
                </a:moveTo>
                <a:cubicBezTo>
                  <a:pt x="4672" y="54"/>
                  <a:pt x="4672" y="54"/>
                  <a:pt x="4672" y="54"/>
                </a:cubicBezTo>
                <a:cubicBezTo>
                  <a:pt x="4754" y="0"/>
                  <a:pt x="4836" y="0"/>
                  <a:pt x="4917" y="0"/>
                </a:cubicBezTo>
                <a:cubicBezTo>
                  <a:pt x="4998" y="0"/>
                  <a:pt x="5080" y="0"/>
                  <a:pt x="5162" y="54"/>
                </a:cubicBezTo>
                <a:cubicBezTo>
                  <a:pt x="6628" y="924"/>
                  <a:pt x="6628" y="924"/>
                  <a:pt x="6628" y="924"/>
                </a:cubicBezTo>
                <a:cubicBezTo>
                  <a:pt x="8177" y="924"/>
                  <a:pt x="8177" y="924"/>
                  <a:pt x="8177" y="924"/>
                </a:cubicBezTo>
                <a:cubicBezTo>
                  <a:pt x="8177" y="2174"/>
                  <a:pt x="8177" y="2174"/>
                  <a:pt x="8177" y="2174"/>
                </a:cubicBezTo>
                <a:cubicBezTo>
                  <a:pt x="7036" y="2174"/>
                  <a:pt x="7036" y="2174"/>
                  <a:pt x="7036" y="2174"/>
                </a:cubicBezTo>
                <a:cubicBezTo>
                  <a:pt x="6818" y="2254"/>
                  <a:pt x="6818" y="2254"/>
                  <a:pt x="6818" y="2254"/>
                </a:cubicBezTo>
                <a:cubicBezTo>
                  <a:pt x="6465" y="2391"/>
                  <a:pt x="6058" y="2363"/>
                  <a:pt x="5732" y="2146"/>
                </a:cubicBezTo>
                <a:cubicBezTo>
                  <a:pt x="4563" y="1413"/>
                  <a:pt x="4563" y="1413"/>
                  <a:pt x="4563" y="1413"/>
                </a:cubicBezTo>
                <a:cubicBezTo>
                  <a:pt x="4455" y="1331"/>
                  <a:pt x="4401" y="1168"/>
                  <a:pt x="4483" y="1032"/>
                </a:cubicBezTo>
                <a:cubicBezTo>
                  <a:pt x="4537" y="950"/>
                  <a:pt x="4618" y="924"/>
                  <a:pt x="4727" y="924"/>
                </a:cubicBezTo>
                <a:cubicBezTo>
                  <a:pt x="4754" y="924"/>
                  <a:pt x="4809" y="924"/>
                  <a:pt x="4862" y="950"/>
                </a:cubicBezTo>
                <a:cubicBezTo>
                  <a:pt x="5596" y="1413"/>
                  <a:pt x="5596" y="1413"/>
                  <a:pt x="5596" y="1413"/>
                </a:cubicBezTo>
                <a:cubicBezTo>
                  <a:pt x="5623" y="1440"/>
                  <a:pt x="5678" y="1440"/>
                  <a:pt x="5705" y="1385"/>
                </a:cubicBezTo>
                <a:cubicBezTo>
                  <a:pt x="5732" y="1358"/>
                  <a:pt x="5732" y="1304"/>
                  <a:pt x="5678" y="1276"/>
                </a:cubicBezTo>
                <a:cubicBezTo>
                  <a:pt x="4944" y="788"/>
                  <a:pt x="4944" y="788"/>
                  <a:pt x="4944" y="788"/>
                </a:cubicBezTo>
                <a:cubicBezTo>
                  <a:pt x="4809" y="706"/>
                  <a:pt x="4645" y="706"/>
                  <a:pt x="4510" y="788"/>
                </a:cubicBezTo>
                <a:cubicBezTo>
                  <a:pt x="3585" y="1358"/>
                  <a:pt x="3585" y="1358"/>
                  <a:pt x="3585" y="1358"/>
                </a:cubicBezTo>
                <a:cubicBezTo>
                  <a:pt x="3450" y="1440"/>
                  <a:pt x="3260" y="1413"/>
                  <a:pt x="3206" y="1250"/>
                </a:cubicBezTo>
                <a:cubicBezTo>
                  <a:pt x="3124" y="1141"/>
                  <a:pt x="3179" y="978"/>
                  <a:pt x="3314" y="897"/>
                </a:cubicBezTo>
                <a:close/>
                <a:moveTo>
                  <a:pt x="4971" y="4673"/>
                </a:moveTo>
                <a:cubicBezTo>
                  <a:pt x="4889" y="4536"/>
                  <a:pt x="4727" y="4482"/>
                  <a:pt x="4591" y="4564"/>
                </a:cubicBezTo>
                <a:cubicBezTo>
                  <a:pt x="3640" y="5161"/>
                  <a:pt x="3640" y="5161"/>
                  <a:pt x="3640" y="5161"/>
                </a:cubicBezTo>
                <a:cubicBezTo>
                  <a:pt x="3532" y="5216"/>
                  <a:pt x="3368" y="5216"/>
                  <a:pt x="3233" y="5134"/>
                </a:cubicBezTo>
                <a:cubicBezTo>
                  <a:pt x="2472" y="4673"/>
                  <a:pt x="2472" y="4673"/>
                  <a:pt x="2472" y="4673"/>
                </a:cubicBezTo>
                <a:cubicBezTo>
                  <a:pt x="2445" y="4645"/>
                  <a:pt x="2418" y="4591"/>
                  <a:pt x="2445" y="4536"/>
                </a:cubicBezTo>
                <a:cubicBezTo>
                  <a:pt x="2472" y="4509"/>
                  <a:pt x="2527" y="4482"/>
                  <a:pt x="2581" y="4509"/>
                </a:cubicBezTo>
                <a:cubicBezTo>
                  <a:pt x="3314" y="4999"/>
                  <a:pt x="3314" y="4999"/>
                  <a:pt x="3314" y="4999"/>
                </a:cubicBezTo>
                <a:cubicBezTo>
                  <a:pt x="3341" y="5026"/>
                  <a:pt x="3396" y="5026"/>
                  <a:pt x="3450" y="5026"/>
                </a:cubicBezTo>
                <a:cubicBezTo>
                  <a:pt x="3532" y="5026"/>
                  <a:pt x="3613" y="4999"/>
                  <a:pt x="3667" y="4917"/>
                </a:cubicBezTo>
                <a:cubicBezTo>
                  <a:pt x="3749" y="4782"/>
                  <a:pt x="3722" y="4618"/>
                  <a:pt x="3585" y="4536"/>
                </a:cubicBezTo>
                <a:cubicBezTo>
                  <a:pt x="2418" y="3804"/>
                  <a:pt x="2418" y="3804"/>
                  <a:pt x="2418" y="3804"/>
                </a:cubicBezTo>
                <a:cubicBezTo>
                  <a:pt x="2092" y="3586"/>
                  <a:pt x="1684" y="3531"/>
                  <a:pt x="1331" y="3667"/>
                </a:cubicBezTo>
                <a:cubicBezTo>
                  <a:pt x="1114" y="3749"/>
                  <a:pt x="1114" y="3749"/>
                  <a:pt x="1114" y="3749"/>
                </a:cubicBezTo>
                <a:cubicBezTo>
                  <a:pt x="0" y="3749"/>
                  <a:pt x="0" y="3749"/>
                  <a:pt x="0" y="3749"/>
                </a:cubicBezTo>
                <a:cubicBezTo>
                  <a:pt x="0" y="4999"/>
                  <a:pt x="0" y="4999"/>
                  <a:pt x="0" y="4999"/>
                </a:cubicBezTo>
                <a:cubicBezTo>
                  <a:pt x="1521" y="4999"/>
                  <a:pt x="1521" y="4999"/>
                  <a:pt x="1521" y="4999"/>
                </a:cubicBezTo>
                <a:cubicBezTo>
                  <a:pt x="3015" y="5895"/>
                  <a:pt x="3015" y="5895"/>
                  <a:pt x="3015" y="5895"/>
                </a:cubicBezTo>
                <a:cubicBezTo>
                  <a:pt x="3070" y="5922"/>
                  <a:pt x="3151" y="5949"/>
                  <a:pt x="3233" y="5949"/>
                </a:cubicBezTo>
                <a:cubicBezTo>
                  <a:pt x="3314" y="5949"/>
                  <a:pt x="3423" y="5922"/>
                  <a:pt x="3477" y="5895"/>
                </a:cubicBezTo>
                <a:cubicBezTo>
                  <a:pt x="4862" y="5026"/>
                  <a:pt x="4862" y="5026"/>
                  <a:pt x="4862" y="5026"/>
                </a:cubicBezTo>
                <a:cubicBezTo>
                  <a:pt x="4998" y="4971"/>
                  <a:pt x="5026" y="4808"/>
                  <a:pt x="4971" y="4673"/>
                </a:cubicBezTo>
                <a:close/>
                <a:moveTo>
                  <a:pt x="5461" y="3423"/>
                </a:moveTo>
                <a:cubicBezTo>
                  <a:pt x="5678" y="3124"/>
                  <a:pt x="5678" y="2608"/>
                  <a:pt x="5162" y="2336"/>
                </a:cubicBezTo>
                <a:cubicBezTo>
                  <a:pt x="4754" y="2146"/>
                  <a:pt x="4727" y="2065"/>
                  <a:pt x="4537" y="1875"/>
                </a:cubicBezTo>
                <a:cubicBezTo>
                  <a:pt x="4211" y="1549"/>
                  <a:pt x="3722" y="1576"/>
                  <a:pt x="3505" y="2010"/>
                </a:cubicBezTo>
                <a:cubicBezTo>
                  <a:pt x="3341" y="2309"/>
                  <a:pt x="3097" y="2228"/>
                  <a:pt x="2934" y="2527"/>
                </a:cubicBezTo>
                <a:cubicBezTo>
                  <a:pt x="2744" y="2988"/>
                  <a:pt x="2934" y="3260"/>
                  <a:pt x="3260" y="3505"/>
                </a:cubicBezTo>
                <a:cubicBezTo>
                  <a:pt x="3694" y="3884"/>
                  <a:pt x="3776" y="4374"/>
                  <a:pt x="4102" y="4374"/>
                </a:cubicBezTo>
                <a:cubicBezTo>
                  <a:pt x="4455" y="4401"/>
                  <a:pt x="4455" y="4021"/>
                  <a:pt x="4754" y="3966"/>
                </a:cubicBezTo>
                <a:cubicBezTo>
                  <a:pt x="5352" y="3857"/>
                  <a:pt x="5270" y="3722"/>
                  <a:pt x="5461" y="342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1" name="Google Shape;1491;p145"/>
          <p:cNvSpPr txBox="1"/>
          <p:nvPr/>
        </p:nvSpPr>
        <p:spPr>
          <a:xfrm>
            <a:off x="4547552" y="4134755"/>
            <a:ext cx="11620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Object Move</a:t>
            </a:r>
            <a:endParaRPr/>
          </a:p>
        </p:txBody>
      </p:sp>
      <p:sp>
        <p:nvSpPr>
          <p:cNvPr id="1492" name="Google Shape;1492;p145"/>
          <p:cNvSpPr txBox="1"/>
          <p:nvPr/>
        </p:nvSpPr>
        <p:spPr>
          <a:xfrm>
            <a:off x="3085651" y="4134755"/>
            <a:ext cx="11620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LED Sign</a:t>
            </a:r>
            <a:endParaRPr/>
          </a:p>
        </p:txBody>
      </p:sp>
      <p:sp>
        <p:nvSpPr>
          <p:cNvPr id="1493" name="Google Shape;1493;p145"/>
          <p:cNvSpPr/>
          <p:nvPr/>
        </p:nvSpPr>
        <p:spPr>
          <a:xfrm>
            <a:off x="1964486" y="3122919"/>
            <a:ext cx="749470" cy="1011836"/>
          </a:xfrm>
          <a:custGeom>
            <a:rect b="b" l="l" r="r" t="t"/>
            <a:pathLst>
              <a:path extrusionOk="0" h="8777" w="6501">
                <a:moveTo>
                  <a:pt x="1808" y="8776"/>
                </a:moveTo>
                <a:lnTo>
                  <a:pt x="2101" y="8776"/>
                </a:lnTo>
                <a:lnTo>
                  <a:pt x="2101" y="7187"/>
                </a:lnTo>
                <a:lnTo>
                  <a:pt x="1808" y="7187"/>
                </a:lnTo>
                <a:lnTo>
                  <a:pt x="1808" y="8776"/>
                </a:lnTo>
                <a:close/>
                <a:moveTo>
                  <a:pt x="1295" y="6234"/>
                </a:moveTo>
                <a:lnTo>
                  <a:pt x="1295" y="6234"/>
                </a:lnTo>
                <a:lnTo>
                  <a:pt x="5156" y="6234"/>
                </a:lnTo>
                <a:lnTo>
                  <a:pt x="5156" y="3031"/>
                </a:lnTo>
                <a:cubicBezTo>
                  <a:pt x="5156" y="2958"/>
                  <a:pt x="5131" y="1345"/>
                  <a:pt x="3226" y="1345"/>
                </a:cubicBezTo>
                <a:cubicBezTo>
                  <a:pt x="1319" y="1345"/>
                  <a:pt x="1295" y="2958"/>
                  <a:pt x="1295" y="3031"/>
                </a:cubicBezTo>
                <a:lnTo>
                  <a:pt x="1295" y="6234"/>
                </a:lnTo>
                <a:close/>
                <a:moveTo>
                  <a:pt x="4349" y="8776"/>
                </a:moveTo>
                <a:lnTo>
                  <a:pt x="4642" y="8776"/>
                </a:lnTo>
                <a:lnTo>
                  <a:pt x="4642" y="7187"/>
                </a:lnTo>
                <a:lnTo>
                  <a:pt x="4349" y="7187"/>
                </a:lnTo>
                <a:lnTo>
                  <a:pt x="4349" y="8776"/>
                </a:lnTo>
                <a:close/>
                <a:moveTo>
                  <a:pt x="5254" y="6429"/>
                </a:moveTo>
                <a:lnTo>
                  <a:pt x="1197" y="6429"/>
                </a:lnTo>
                <a:lnTo>
                  <a:pt x="1002" y="6429"/>
                </a:lnTo>
                <a:lnTo>
                  <a:pt x="610" y="6992"/>
                </a:lnTo>
                <a:lnTo>
                  <a:pt x="1710" y="6992"/>
                </a:lnTo>
                <a:lnTo>
                  <a:pt x="2199" y="6992"/>
                </a:lnTo>
                <a:lnTo>
                  <a:pt x="4251" y="6992"/>
                </a:lnTo>
                <a:lnTo>
                  <a:pt x="4740" y="6992"/>
                </a:lnTo>
                <a:lnTo>
                  <a:pt x="5841" y="6992"/>
                </a:lnTo>
                <a:lnTo>
                  <a:pt x="5450" y="6429"/>
                </a:lnTo>
                <a:lnTo>
                  <a:pt x="5254" y="6429"/>
                </a:lnTo>
                <a:close/>
                <a:moveTo>
                  <a:pt x="6354" y="2787"/>
                </a:moveTo>
                <a:lnTo>
                  <a:pt x="6354" y="2787"/>
                </a:lnTo>
                <a:lnTo>
                  <a:pt x="5620" y="2787"/>
                </a:lnTo>
                <a:cubicBezTo>
                  <a:pt x="5522" y="2787"/>
                  <a:pt x="5474" y="2836"/>
                  <a:pt x="5474" y="2909"/>
                </a:cubicBezTo>
                <a:cubicBezTo>
                  <a:pt x="5474" y="3007"/>
                  <a:pt x="5522" y="3056"/>
                  <a:pt x="5620" y="3056"/>
                </a:cubicBezTo>
                <a:lnTo>
                  <a:pt x="6354" y="3056"/>
                </a:lnTo>
                <a:cubicBezTo>
                  <a:pt x="6427" y="3056"/>
                  <a:pt x="6500" y="3007"/>
                  <a:pt x="6500" y="2909"/>
                </a:cubicBezTo>
                <a:cubicBezTo>
                  <a:pt x="6500" y="2836"/>
                  <a:pt x="6427" y="2787"/>
                  <a:pt x="6354" y="2787"/>
                </a:cubicBezTo>
                <a:close/>
                <a:moveTo>
                  <a:pt x="1026" y="2909"/>
                </a:moveTo>
                <a:lnTo>
                  <a:pt x="1026" y="2909"/>
                </a:lnTo>
                <a:cubicBezTo>
                  <a:pt x="1026" y="2836"/>
                  <a:pt x="953" y="2787"/>
                  <a:pt x="879" y="2787"/>
                </a:cubicBezTo>
                <a:lnTo>
                  <a:pt x="146" y="2787"/>
                </a:lnTo>
                <a:cubicBezTo>
                  <a:pt x="48" y="2787"/>
                  <a:pt x="0" y="2836"/>
                  <a:pt x="0" y="2909"/>
                </a:cubicBezTo>
                <a:cubicBezTo>
                  <a:pt x="0" y="3007"/>
                  <a:pt x="48" y="3056"/>
                  <a:pt x="146" y="3056"/>
                </a:cubicBezTo>
                <a:lnTo>
                  <a:pt x="879" y="3056"/>
                </a:lnTo>
                <a:cubicBezTo>
                  <a:pt x="953" y="3056"/>
                  <a:pt x="1026" y="3007"/>
                  <a:pt x="1026" y="2909"/>
                </a:cubicBezTo>
                <a:close/>
                <a:moveTo>
                  <a:pt x="4985" y="1613"/>
                </a:moveTo>
                <a:lnTo>
                  <a:pt x="4985" y="1613"/>
                </a:lnTo>
                <a:cubicBezTo>
                  <a:pt x="5033" y="1613"/>
                  <a:pt x="5058" y="1589"/>
                  <a:pt x="5107" y="1565"/>
                </a:cubicBezTo>
                <a:lnTo>
                  <a:pt x="5620" y="1051"/>
                </a:lnTo>
                <a:cubicBezTo>
                  <a:pt x="5669" y="978"/>
                  <a:pt x="5669" y="904"/>
                  <a:pt x="5620" y="832"/>
                </a:cubicBezTo>
                <a:cubicBezTo>
                  <a:pt x="5596" y="807"/>
                  <a:pt x="5547" y="807"/>
                  <a:pt x="5522" y="807"/>
                </a:cubicBezTo>
                <a:cubicBezTo>
                  <a:pt x="5474" y="807"/>
                  <a:pt x="5450" y="807"/>
                  <a:pt x="5425" y="832"/>
                </a:cubicBezTo>
                <a:lnTo>
                  <a:pt x="4887" y="1369"/>
                </a:lnTo>
                <a:cubicBezTo>
                  <a:pt x="4838" y="1418"/>
                  <a:pt x="4838" y="1516"/>
                  <a:pt x="4887" y="1565"/>
                </a:cubicBezTo>
                <a:cubicBezTo>
                  <a:pt x="4911" y="1589"/>
                  <a:pt x="4961" y="1613"/>
                  <a:pt x="4985" y="1613"/>
                </a:cubicBezTo>
                <a:close/>
                <a:moveTo>
                  <a:pt x="1393" y="1565"/>
                </a:moveTo>
                <a:lnTo>
                  <a:pt x="1393" y="1565"/>
                </a:lnTo>
                <a:cubicBezTo>
                  <a:pt x="1417" y="1589"/>
                  <a:pt x="1466" y="1613"/>
                  <a:pt x="1490" y="1613"/>
                </a:cubicBezTo>
                <a:cubicBezTo>
                  <a:pt x="1540" y="1613"/>
                  <a:pt x="1564" y="1589"/>
                  <a:pt x="1588" y="1565"/>
                </a:cubicBezTo>
                <a:cubicBezTo>
                  <a:pt x="1637" y="1516"/>
                  <a:pt x="1637" y="1418"/>
                  <a:pt x="1588" y="1369"/>
                </a:cubicBezTo>
                <a:lnTo>
                  <a:pt x="1075" y="832"/>
                </a:lnTo>
                <a:cubicBezTo>
                  <a:pt x="1051" y="807"/>
                  <a:pt x="1002" y="807"/>
                  <a:pt x="977" y="807"/>
                </a:cubicBezTo>
                <a:cubicBezTo>
                  <a:pt x="928" y="807"/>
                  <a:pt x="904" y="807"/>
                  <a:pt x="879" y="832"/>
                </a:cubicBezTo>
                <a:cubicBezTo>
                  <a:pt x="806" y="904"/>
                  <a:pt x="806" y="978"/>
                  <a:pt x="879" y="1051"/>
                </a:cubicBezTo>
                <a:lnTo>
                  <a:pt x="1393" y="1565"/>
                </a:lnTo>
                <a:close/>
                <a:moveTo>
                  <a:pt x="3250" y="1027"/>
                </a:moveTo>
                <a:lnTo>
                  <a:pt x="3250" y="1027"/>
                </a:lnTo>
                <a:cubicBezTo>
                  <a:pt x="3324" y="1027"/>
                  <a:pt x="3397" y="954"/>
                  <a:pt x="3397" y="880"/>
                </a:cubicBezTo>
                <a:lnTo>
                  <a:pt x="3397" y="147"/>
                </a:lnTo>
                <a:cubicBezTo>
                  <a:pt x="3397" y="49"/>
                  <a:pt x="3324" y="0"/>
                  <a:pt x="3250" y="0"/>
                </a:cubicBezTo>
                <a:cubicBezTo>
                  <a:pt x="3152" y="0"/>
                  <a:pt x="3104" y="49"/>
                  <a:pt x="3104" y="147"/>
                </a:cubicBezTo>
                <a:lnTo>
                  <a:pt x="3104" y="880"/>
                </a:lnTo>
                <a:cubicBezTo>
                  <a:pt x="3104" y="954"/>
                  <a:pt x="3152" y="1027"/>
                  <a:pt x="3250" y="10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4" name="Google Shape;1494;p145"/>
          <p:cNvSpPr/>
          <p:nvPr/>
        </p:nvSpPr>
        <p:spPr>
          <a:xfrm>
            <a:off x="3281682" y="3169165"/>
            <a:ext cx="758193" cy="911673"/>
          </a:xfrm>
          <a:custGeom>
            <a:rect b="b" l="l" r="r" t="t"/>
            <a:pathLst>
              <a:path extrusionOk="0" h="9168" w="7626">
                <a:moveTo>
                  <a:pt x="0" y="0"/>
                </a:moveTo>
                <a:lnTo>
                  <a:pt x="0" y="0"/>
                </a:lnTo>
                <a:cubicBezTo>
                  <a:pt x="0" y="9167"/>
                  <a:pt x="0" y="9167"/>
                  <a:pt x="0" y="9167"/>
                </a:cubicBezTo>
                <a:cubicBezTo>
                  <a:pt x="7625" y="9167"/>
                  <a:pt x="7625" y="9167"/>
                  <a:pt x="7625" y="9167"/>
                </a:cubicBezTo>
                <a:cubicBezTo>
                  <a:pt x="7625" y="0"/>
                  <a:pt x="7625" y="0"/>
                  <a:pt x="7625" y="0"/>
                </a:cubicBezTo>
                <a:lnTo>
                  <a:pt x="0" y="0"/>
                </a:lnTo>
                <a:close/>
                <a:moveTo>
                  <a:pt x="5376" y="2591"/>
                </a:moveTo>
                <a:lnTo>
                  <a:pt x="5376" y="2591"/>
                </a:lnTo>
                <a:cubicBezTo>
                  <a:pt x="5401" y="2591"/>
                  <a:pt x="5425" y="2566"/>
                  <a:pt x="5450" y="2566"/>
                </a:cubicBezTo>
                <a:cubicBezTo>
                  <a:pt x="5474" y="2566"/>
                  <a:pt x="5498" y="2591"/>
                  <a:pt x="5523" y="2591"/>
                </a:cubicBezTo>
                <a:cubicBezTo>
                  <a:pt x="5572" y="2640"/>
                  <a:pt x="5572" y="2714"/>
                  <a:pt x="5523" y="2738"/>
                </a:cubicBezTo>
                <a:cubicBezTo>
                  <a:pt x="5132" y="3129"/>
                  <a:pt x="5132" y="3129"/>
                  <a:pt x="5132" y="3129"/>
                </a:cubicBezTo>
                <a:cubicBezTo>
                  <a:pt x="5132" y="3153"/>
                  <a:pt x="5107" y="3153"/>
                  <a:pt x="5059" y="3153"/>
                </a:cubicBezTo>
                <a:cubicBezTo>
                  <a:pt x="5034" y="3153"/>
                  <a:pt x="5010" y="3153"/>
                  <a:pt x="4985" y="3129"/>
                </a:cubicBezTo>
                <a:cubicBezTo>
                  <a:pt x="4961" y="3080"/>
                  <a:pt x="4961" y="3007"/>
                  <a:pt x="4985" y="2983"/>
                </a:cubicBezTo>
                <a:lnTo>
                  <a:pt x="5376" y="2591"/>
                </a:lnTo>
                <a:close/>
                <a:moveTo>
                  <a:pt x="3789" y="2983"/>
                </a:moveTo>
                <a:lnTo>
                  <a:pt x="3789" y="2983"/>
                </a:lnTo>
                <a:cubicBezTo>
                  <a:pt x="5157" y="2983"/>
                  <a:pt x="5181" y="4131"/>
                  <a:pt x="5181" y="4180"/>
                </a:cubicBezTo>
                <a:cubicBezTo>
                  <a:pt x="5181" y="6503"/>
                  <a:pt x="5181" y="6503"/>
                  <a:pt x="5181" y="6503"/>
                </a:cubicBezTo>
                <a:cubicBezTo>
                  <a:pt x="2395" y="6503"/>
                  <a:pt x="2395" y="6503"/>
                  <a:pt x="2395" y="6503"/>
                </a:cubicBezTo>
                <a:cubicBezTo>
                  <a:pt x="2395" y="4180"/>
                  <a:pt x="2395" y="4180"/>
                  <a:pt x="2395" y="4180"/>
                </a:cubicBezTo>
                <a:cubicBezTo>
                  <a:pt x="2395" y="4131"/>
                  <a:pt x="2420" y="2983"/>
                  <a:pt x="3789" y="2983"/>
                </a:cubicBezTo>
                <a:close/>
                <a:moveTo>
                  <a:pt x="3691" y="2616"/>
                </a:moveTo>
                <a:lnTo>
                  <a:pt x="3691" y="2616"/>
                </a:lnTo>
                <a:cubicBezTo>
                  <a:pt x="3691" y="2103"/>
                  <a:pt x="3691" y="2103"/>
                  <a:pt x="3691" y="2103"/>
                </a:cubicBezTo>
                <a:cubicBezTo>
                  <a:pt x="3691" y="2029"/>
                  <a:pt x="3740" y="1980"/>
                  <a:pt x="3813" y="1980"/>
                </a:cubicBezTo>
                <a:cubicBezTo>
                  <a:pt x="3861" y="1980"/>
                  <a:pt x="3910" y="2029"/>
                  <a:pt x="3910" y="2103"/>
                </a:cubicBezTo>
                <a:cubicBezTo>
                  <a:pt x="3910" y="2616"/>
                  <a:pt x="3910" y="2616"/>
                  <a:pt x="3910" y="2616"/>
                </a:cubicBezTo>
                <a:cubicBezTo>
                  <a:pt x="3910" y="2689"/>
                  <a:pt x="3861" y="2738"/>
                  <a:pt x="3813" y="2738"/>
                </a:cubicBezTo>
                <a:cubicBezTo>
                  <a:pt x="3740" y="2738"/>
                  <a:pt x="3691" y="2689"/>
                  <a:pt x="3691" y="2616"/>
                </a:cubicBezTo>
                <a:close/>
                <a:moveTo>
                  <a:pt x="4447" y="709"/>
                </a:moveTo>
                <a:lnTo>
                  <a:pt x="4447" y="709"/>
                </a:lnTo>
                <a:cubicBezTo>
                  <a:pt x="4570" y="709"/>
                  <a:pt x="4570" y="709"/>
                  <a:pt x="4570" y="709"/>
                </a:cubicBezTo>
                <a:cubicBezTo>
                  <a:pt x="4838" y="1075"/>
                  <a:pt x="4838" y="1075"/>
                  <a:pt x="4838" y="1075"/>
                </a:cubicBezTo>
                <a:cubicBezTo>
                  <a:pt x="4838" y="709"/>
                  <a:pt x="4838" y="709"/>
                  <a:pt x="4838" y="709"/>
                </a:cubicBezTo>
                <a:cubicBezTo>
                  <a:pt x="4985" y="709"/>
                  <a:pt x="4985" y="709"/>
                  <a:pt x="4985" y="709"/>
                </a:cubicBezTo>
                <a:cubicBezTo>
                  <a:pt x="4985" y="1345"/>
                  <a:pt x="4985" y="1345"/>
                  <a:pt x="4985" y="1345"/>
                </a:cubicBezTo>
                <a:cubicBezTo>
                  <a:pt x="4863" y="1345"/>
                  <a:pt x="4863" y="1345"/>
                  <a:pt x="4863" y="1345"/>
                </a:cubicBezTo>
                <a:cubicBezTo>
                  <a:pt x="4594" y="978"/>
                  <a:pt x="4594" y="978"/>
                  <a:pt x="4594" y="978"/>
                </a:cubicBezTo>
                <a:cubicBezTo>
                  <a:pt x="4594" y="1345"/>
                  <a:pt x="4594" y="1345"/>
                  <a:pt x="4594" y="1345"/>
                </a:cubicBezTo>
                <a:cubicBezTo>
                  <a:pt x="4447" y="1345"/>
                  <a:pt x="4447" y="1345"/>
                  <a:pt x="4447" y="1345"/>
                </a:cubicBezTo>
                <a:lnTo>
                  <a:pt x="4447" y="709"/>
                </a:lnTo>
                <a:close/>
                <a:moveTo>
                  <a:pt x="3934" y="684"/>
                </a:moveTo>
                <a:lnTo>
                  <a:pt x="3934" y="684"/>
                </a:lnTo>
                <a:cubicBezTo>
                  <a:pt x="4056" y="684"/>
                  <a:pt x="4154" y="734"/>
                  <a:pt x="4227" y="806"/>
                </a:cubicBezTo>
                <a:cubicBezTo>
                  <a:pt x="4130" y="904"/>
                  <a:pt x="4130" y="904"/>
                  <a:pt x="4130" y="904"/>
                </a:cubicBezTo>
                <a:cubicBezTo>
                  <a:pt x="4081" y="856"/>
                  <a:pt x="4008" y="806"/>
                  <a:pt x="3934" y="806"/>
                </a:cubicBezTo>
                <a:cubicBezTo>
                  <a:pt x="3836" y="806"/>
                  <a:pt x="3764" y="904"/>
                  <a:pt x="3764" y="1027"/>
                </a:cubicBezTo>
                <a:cubicBezTo>
                  <a:pt x="3764" y="1125"/>
                  <a:pt x="3836" y="1222"/>
                  <a:pt x="3934" y="1222"/>
                </a:cubicBezTo>
                <a:cubicBezTo>
                  <a:pt x="3983" y="1222"/>
                  <a:pt x="4032" y="1197"/>
                  <a:pt x="4081" y="1173"/>
                </a:cubicBezTo>
                <a:cubicBezTo>
                  <a:pt x="4081" y="1075"/>
                  <a:pt x="4081" y="1075"/>
                  <a:pt x="4081" y="1075"/>
                </a:cubicBezTo>
                <a:cubicBezTo>
                  <a:pt x="3934" y="1075"/>
                  <a:pt x="3934" y="1075"/>
                  <a:pt x="3934" y="1075"/>
                </a:cubicBezTo>
                <a:cubicBezTo>
                  <a:pt x="3934" y="953"/>
                  <a:pt x="3934" y="953"/>
                  <a:pt x="3934" y="953"/>
                </a:cubicBezTo>
                <a:cubicBezTo>
                  <a:pt x="4227" y="953"/>
                  <a:pt x="4227" y="953"/>
                  <a:pt x="4227" y="953"/>
                </a:cubicBezTo>
                <a:cubicBezTo>
                  <a:pt x="4227" y="1222"/>
                  <a:pt x="4227" y="1222"/>
                  <a:pt x="4227" y="1222"/>
                </a:cubicBezTo>
                <a:cubicBezTo>
                  <a:pt x="4154" y="1320"/>
                  <a:pt x="4056" y="1345"/>
                  <a:pt x="3934" y="1345"/>
                </a:cubicBezTo>
                <a:cubicBezTo>
                  <a:pt x="3740" y="1345"/>
                  <a:pt x="3593" y="1222"/>
                  <a:pt x="3593" y="1027"/>
                </a:cubicBezTo>
                <a:cubicBezTo>
                  <a:pt x="3593" y="831"/>
                  <a:pt x="3764" y="684"/>
                  <a:pt x="3934" y="684"/>
                </a:cubicBezTo>
                <a:close/>
                <a:moveTo>
                  <a:pt x="3251" y="709"/>
                </a:moveTo>
                <a:lnTo>
                  <a:pt x="3251" y="709"/>
                </a:lnTo>
                <a:cubicBezTo>
                  <a:pt x="3398" y="709"/>
                  <a:pt x="3398" y="709"/>
                  <a:pt x="3398" y="709"/>
                </a:cubicBezTo>
                <a:cubicBezTo>
                  <a:pt x="3398" y="1345"/>
                  <a:pt x="3398" y="1345"/>
                  <a:pt x="3398" y="1345"/>
                </a:cubicBezTo>
                <a:cubicBezTo>
                  <a:pt x="3251" y="1345"/>
                  <a:pt x="3251" y="1345"/>
                  <a:pt x="3251" y="1345"/>
                </a:cubicBezTo>
                <a:lnTo>
                  <a:pt x="3251" y="709"/>
                </a:lnTo>
                <a:close/>
                <a:moveTo>
                  <a:pt x="2786" y="1051"/>
                </a:moveTo>
                <a:lnTo>
                  <a:pt x="2786" y="1051"/>
                </a:lnTo>
                <a:cubicBezTo>
                  <a:pt x="2713" y="1027"/>
                  <a:pt x="2616" y="978"/>
                  <a:pt x="2616" y="856"/>
                </a:cubicBezTo>
                <a:cubicBezTo>
                  <a:pt x="2616" y="734"/>
                  <a:pt x="2738" y="684"/>
                  <a:pt x="2835" y="684"/>
                </a:cubicBezTo>
                <a:cubicBezTo>
                  <a:pt x="2909" y="684"/>
                  <a:pt x="2982" y="709"/>
                  <a:pt x="3055" y="758"/>
                </a:cubicBezTo>
                <a:cubicBezTo>
                  <a:pt x="2982" y="880"/>
                  <a:pt x="2982" y="880"/>
                  <a:pt x="2982" y="880"/>
                </a:cubicBezTo>
                <a:cubicBezTo>
                  <a:pt x="2933" y="831"/>
                  <a:pt x="2884" y="806"/>
                  <a:pt x="2835" y="806"/>
                </a:cubicBezTo>
                <a:cubicBezTo>
                  <a:pt x="2811" y="806"/>
                  <a:pt x="2762" y="831"/>
                  <a:pt x="2762" y="856"/>
                </a:cubicBezTo>
                <a:cubicBezTo>
                  <a:pt x="2762" y="904"/>
                  <a:pt x="2835" y="929"/>
                  <a:pt x="2860" y="929"/>
                </a:cubicBezTo>
                <a:cubicBezTo>
                  <a:pt x="2957" y="978"/>
                  <a:pt x="3055" y="1002"/>
                  <a:pt x="3055" y="1149"/>
                </a:cubicBezTo>
                <a:cubicBezTo>
                  <a:pt x="3055" y="1295"/>
                  <a:pt x="2933" y="1345"/>
                  <a:pt x="2811" y="1345"/>
                </a:cubicBezTo>
                <a:cubicBezTo>
                  <a:pt x="2713" y="1345"/>
                  <a:pt x="2640" y="1295"/>
                  <a:pt x="2566" y="1247"/>
                </a:cubicBezTo>
                <a:cubicBezTo>
                  <a:pt x="2664" y="1149"/>
                  <a:pt x="2664" y="1149"/>
                  <a:pt x="2664" y="1149"/>
                </a:cubicBezTo>
                <a:cubicBezTo>
                  <a:pt x="2713" y="1197"/>
                  <a:pt x="2762" y="1222"/>
                  <a:pt x="2811" y="1222"/>
                </a:cubicBezTo>
                <a:cubicBezTo>
                  <a:pt x="2860" y="1222"/>
                  <a:pt x="2909" y="1197"/>
                  <a:pt x="2909" y="1149"/>
                </a:cubicBezTo>
                <a:cubicBezTo>
                  <a:pt x="2909" y="1100"/>
                  <a:pt x="2860" y="1075"/>
                  <a:pt x="2786" y="1051"/>
                </a:cubicBezTo>
                <a:close/>
                <a:moveTo>
                  <a:pt x="2077" y="2591"/>
                </a:moveTo>
                <a:lnTo>
                  <a:pt x="2077" y="2591"/>
                </a:lnTo>
                <a:cubicBezTo>
                  <a:pt x="2102" y="2591"/>
                  <a:pt x="2127" y="2566"/>
                  <a:pt x="2151" y="2566"/>
                </a:cubicBezTo>
                <a:cubicBezTo>
                  <a:pt x="2199" y="2566"/>
                  <a:pt x="2225" y="2591"/>
                  <a:pt x="2225" y="2591"/>
                </a:cubicBezTo>
                <a:cubicBezTo>
                  <a:pt x="2616" y="2983"/>
                  <a:pt x="2616" y="2983"/>
                  <a:pt x="2616" y="2983"/>
                </a:cubicBezTo>
                <a:cubicBezTo>
                  <a:pt x="2640" y="3007"/>
                  <a:pt x="2640" y="3080"/>
                  <a:pt x="2616" y="3129"/>
                </a:cubicBezTo>
                <a:cubicBezTo>
                  <a:pt x="2591" y="3153"/>
                  <a:pt x="2566" y="3153"/>
                  <a:pt x="2542" y="3153"/>
                </a:cubicBezTo>
                <a:cubicBezTo>
                  <a:pt x="2518" y="3153"/>
                  <a:pt x="2493" y="3153"/>
                  <a:pt x="2469" y="3129"/>
                </a:cubicBezTo>
                <a:cubicBezTo>
                  <a:pt x="2077" y="2738"/>
                  <a:pt x="2077" y="2738"/>
                  <a:pt x="2077" y="2738"/>
                </a:cubicBezTo>
                <a:cubicBezTo>
                  <a:pt x="2053" y="2714"/>
                  <a:pt x="2053" y="2640"/>
                  <a:pt x="2077" y="2591"/>
                </a:cubicBezTo>
                <a:close/>
                <a:moveTo>
                  <a:pt x="1467" y="4107"/>
                </a:moveTo>
                <a:lnTo>
                  <a:pt x="1467" y="4107"/>
                </a:lnTo>
                <a:cubicBezTo>
                  <a:pt x="1467" y="4058"/>
                  <a:pt x="1515" y="4009"/>
                  <a:pt x="1564" y="4009"/>
                </a:cubicBezTo>
                <a:cubicBezTo>
                  <a:pt x="2102" y="4009"/>
                  <a:pt x="2102" y="4009"/>
                  <a:pt x="2102" y="4009"/>
                </a:cubicBezTo>
                <a:cubicBezTo>
                  <a:pt x="2151" y="4009"/>
                  <a:pt x="2199" y="4058"/>
                  <a:pt x="2199" y="4107"/>
                </a:cubicBezTo>
                <a:cubicBezTo>
                  <a:pt x="2199" y="4156"/>
                  <a:pt x="2151" y="4205"/>
                  <a:pt x="2102" y="4205"/>
                </a:cubicBezTo>
                <a:cubicBezTo>
                  <a:pt x="1564" y="4205"/>
                  <a:pt x="1564" y="4205"/>
                  <a:pt x="1564" y="4205"/>
                </a:cubicBezTo>
                <a:cubicBezTo>
                  <a:pt x="1515" y="4205"/>
                  <a:pt x="1467" y="4156"/>
                  <a:pt x="1467" y="4107"/>
                </a:cubicBezTo>
                <a:close/>
                <a:moveTo>
                  <a:pt x="2982" y="8336"/>
                </a:moveTo>
                <a:lnTo>
                  <a:pt x="2982" y="8336"/>
                </a:lnTo>
                <a:cubicBezTo>
                  <a:pt x="2762" y="8336"/>
                  <a:pt x="2762" y="8336"/>
                  <a:pt x="2762" y="8336"/>
                </a:cubicBezTo>
                <a:cubicBezTo>
                  <a:pt x="2762" y="7187"/>
                  <a:pt x="2762" y="7187"/>
                  <a:pt x="2762" y="7187"/>
                </a:cubicBezTo>
                <a:cubicBezTo>
                  <a:pt x="2982" y="7187"/>
                  <a:pt x="2982" y="7187"/>
                  <a:pt x="2982" y="7187"/>
                </a:cubicBezTo>
                <a:lnTo>
                  <a:pt x="2982" y="8336"/>
                </a:lnTo>
                <a:close/>
                <a:moveTo>
                  <a:pt x="4814" y="8336"/>
                </a:moveTo>
                <a:lnTo>
                  <a:pt x="4814" y="8336"/>
                </a:lnTo>
                <a:cubicBezTo>
                  <a:pt x="4594" y="8336"/>
                  <a:pt x="4594" y="8336"/>
                  <a:pt x="4594" y="8336"/>
                </a:cubicBezTo>
                <a:cubicBezTo>
                  <a:pt x="4594" y="7187"/>
                  <a:pt x="4594" y="7187"/>
                  <a:pt x="4594" y="7187"/>
                </a:cubicBezTo>
                <a:cubicBezTo>
                  <a:pt x="4814" y="7187"/>
                  <a:pt x="4814" y="7187"/>
                  <a:pt x="4814" y="7187"/>
                </a:cubicBezTo>
                <a:lnTo>
                  <a:pt x="4814" y="8336"/>
                </a:lnTo>
                <a:close/>
                <a:moveTo>
                  <a:pt x="4888" y="7040"/>
                </a:moveTo>
                <a:lnTo>
                  <a:pt x="4888" y="7040"/>
                </a:lnTo>
                <a:cubicBezTo>
                  <a:pt x="4521" y="7040"/>
                  <a:pt x="4521" y="7040"/>
                  <a:pt x="4521" y="7040"/>
                </a:cubicBezTo>
                <a:cubicBezTo>
                  <a:pt x="3055" y="7040"/>
                  <a:pt x="3055" y="7040"/>
                  <a:pt x="3055" y="7040"/>
                </a:cubicBezTo>
                <a:cubicBezTo>
                  <a:pt x="2688" y="7040"/>
                  <a:pt x="2688" y="7040"/>
                  <a:pt x="2688" y="7040"/>
                </a:cubicBezTo>
                <a:cubicBezTo>
                  <a:pt x="1906" y="7040"/>
                  <a:pt x="1906" y="7040"/>
                  <a:pt x="1906" y="7040"/>
                </a:cubicBezTo>
                <a:cubicBezTo>
                  <a:pt x="2175" y="6649"/>
                  <a:pt x="2175" y="6649"/>
                  <a:pt x="2175" y="6649"/>
                </a:cubicBezTo>
                <a:cubicBezTo>
                  <a:pt x="2322" y="6649"/>
                  <a:pt x="2322" y="6649"/>
                  <a:pt x="2322" y="6649"/>
                </a:cubicBezTo>
                <a:cubicBezTo>
                  <a:pt x="5254" y="6649"/>
                  <a:pt x="5254" y="6649"/>
                  <a:pt x="5254" y="6649"/>
                </a:cubicBezTo>
                <a:cubicBezTo>
                  <a:pt x="5401" y="6649"/>
                  <a:pt x="5401" y="6649"/>
                  <a:pt x="5401" y="6649"/>
                </a:cubicBezTo>
                <a:cubicBezTo>
                  <a:pt x="5670" y="7040"/>
                  <a:pt x="5670" y="7040"/>
                  <a:pt x="5670" y="7040"/>
                </a:cubicBezTo>
                <a:lnTo>
                  <a:pt x="4888" y="7040"/>
                </a:lnTo>
                <a:close/>
                <a:moveTo>
                  <a:pt x="6037" y="4205"/>
                </a:moveTo>
                <a:lnTo>
                  <a:pt x="6037" y="4205"/>
                </a:lnTo>
                <a:cubicBezTo>
                  <a:pt x="5523" y="4205"/>
                  <a:pt x="5523" y="4205"/>
                  <a:pt x="5523" y="4205"/>
                </a:cubicBezTo>
                <a:cubicBezTo>
                  <a:pt x="5450" y="4205"/>
                  <a:pt x="5401" y="4156"/>
                  <a:pt x="5401" y="4107"/>
                </a:cubicBezTo>
                <a:cubicBezTo>
                  <a:pt x="5401" y="4058"/>
                  <a:pt x="5450" y="4009"/>
                  <a:pt x="5523" y="4009"/>
                </a:cubicBezTo>
                <a:cubicBezTo>
                  <a:pt x="6037" y="4009"/>
                  <a:pt x="6037" y="4009"/>
                  <a:pt x="6037" y="4009"/>
                </a:cubicBezTo>
                <a:cubicBezTo>
                  <a:pt x="6109" y="4009"/>
                  <a:pt x="6159" y="4058"/>
                  <a:pt x="6159" y="4107"/>
                </a:cubicBezTo>
                <a:cubicBezTo>
                  <a:pt x="6159" y="4156"/>
                  <a:pt x="6109" y="4205"/>
                  <a:pt x="6037" y="420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5" name="Google Shape;1495;p145"/>
          <p:cNvSpPr/>
          <p:nvPr/>
        </p:nvSpPr>
        <p:spPr>
          <a:xfrm>
            <a:off x="4791545" y="3212994"/>
            <a:ext cx="674101" cy="743527"/>
          </a:xfrm>
          <a:custGeom>
            <a:rect b="b" l="l" r="r" t="t"/>
            <a:pathLst>
              <a:path extrusionOk="0" h="743527" w="674101">
                <a:moveTo>
                  <a:pt x="345416" y="619167"/>
                </a:moveTo>
                <a:lnTo>
                  <a:pt x="345416" y="643023"/>
                </a:lnTo>
                <a:cubicBezTo>
                  <a:pt x="495197" y="638333"/>
                  <a:pt x="612816" y="513109"/>
                  <a:pt x="608126" y="363328"/>
                </a:cubicBezTo>
                <a:cubicBezTo>
                  <a:pt x="605064" y="265536"/>
                  <a:pt x="549591" y="176967"/>
                  <a:pt x="462944" y="131526"/>
                </a:cubicBezTo>
                <a:cubicBezTo>
                  <a:pt x="460206" y="130130"/>
                  <a:pt x="459118" y="126780"/>
                  <a:pt x="460514" y="124042"/>
                </a:cubicBezTo>
                <a:cubicBezTo>
                  <a:pt x="460951" y="123183"/>
                  <a:pt x="461605" y="122453"/>
                  <a:pt x="462410" y="121922"/>
                </a:cubicBezTo>
                <a:lnTo>
                  <a:pt x="511876" y="89758"/>
                </a:lnTo>
                <a:cubicBezTo>
                  <a:pt x="514815" y="87835"/>
                  <a:pt x="518616" y="87835"/>
                  <a:pt x="521555" y="89758"/>
                </a:cubicBezTo>
                <a:cubicBezTo>
                  <a:pt x="677363" y="191755"/>
                  <a:pt x="720987" y="400746"/>
                  <a:pt x="618988" y="556554"/>
                </a:cubicBezTo>
                <a:cubicBezTo>
                  <a:pt x="558348" y="649186"/>
                  <a:pt x="456096" y="706147"/>
                  <a:pt x="345416" y="708952"/>
                </a:cubicBezTo>
                <a:lnTo>
                  <a:pt x="345416" y="733189"/>
                </a:lnTo>
                <a:cubicBezTo>
                  <a:pt x="345485" y="738829"/>
                  <a:pt x="340969" y="743458"/>
                  <a:pt x="335328" y="743526"/>
                </a:cubicBezTo>
                <a:cubicBezTo>
                  <a:pt x="333217" y="743552"/>
                  <a:pt x="331149" y="742924"/>
                  <a:pt x="329410" y="741725"/>
                </a:cubicBezTo>
                <a:lnTo>
                  <a:pt x="242141" y="684715"/>
                </a:lnTo>
                <a:cubicBezTo>
                  <a:pt x="237426" y="681618"/>
                  <a:pt x="236115" y="675286"/>
                  <a:pt x="239212" y="670571"/>
                </a:cubicBezTo>
                <a:cubicBezTo>
                  <a:pt x="239978" y="669405"/>
                  <a:pt x="240975" y="668408"/>
                  <a:pt x="242141" y="667642"/>
                </a:cubicBezTo>
                <a:lnTo>
                  <a:pt x="329410" y="610631"/>
                </a:lnTo>
                <a:cubicBezTo>
                  <a:pt x="334140" y="607558"/>
                  <a:pt x="340466" y="608901"/>
                  <a:pt x="343539" y="613632"/>
                </a:cubicBezTo>
                <a:cubicBezTo>
                  <a:pt x="344610" y="615279"/>
                  <a:pt x="345182" y="617202"/>
                  <a:pt x="345187" y="619167"/>
                </a:cubicBezTo>
                <a:close/>
                <a:moveTo>
                  <a:pt x="431923" y="58814"/>
                </a:moveTo>
                <a:lnTo>
                  <a:pt x="344654" y="1803"/>
                </a:lnTo>
                <a:cubicBezTo>
                  <a:pt x="340008" y="-1397"/>
                  <a:pt x="333649" y="-225"/>
                  <a:pt x="330449" y="4421"/>
                </a:cubicBezTo>
                <a:cubicBezTo>
                  <a:pt x="329252" y="6160"/>
                  <a:pt x="328622" y="8228"/>
                  <a:pt x="328648" y="10339"/>
                </a:cubicBezTo>
                <a:lnTo>
                  <a:pt x="328648" y="34577"/>
                </a:lnTo>
                <a:cubicBezTo>
                  <a:pt x="142484" y="39294"/>
                  <a:pt x="-4607" y="194034"/>
                  <a:pt x="110" y="380198"/>
                </a:cubicBezTo>
                <a:cubicBezTo>
                  <a:pt x="2915" y="490878"/>
                  <a:pt x="59876" y="593130"/>
                  <a:pt x="152509" y="653770"/>
                </a:cubicBezTo>
                <a:cubicBezTo>
                  <a:pt x="155448" y="655693"/>
                  <a:pt x="159249" y="655693"/>
                  <a:pt x="162188" y="653770"/>
                </a:cubicBezTo>
                <a:lnTo>
                  <a:pt x="211654" y="621530"/>
                </a:lnTo>
                <a:cubicBezTo>
                  <a:pt x="214220" y="619839"/>
                  <a:pt x="214930" y="616389"/>
                  <a:pt x="213240" y="613823"/>
                </a:cubicBezTo>
                <a:cubicBezTo>
                  <a:pt x="212709" y="613018"/>
                  <a:pt x="211979" y="612364"/>
                  <a:pt x="211120" y="611927"/>
                </a:cubicBezTo>
                <a:cubicBezTo>
                  <a:pt x="78449" y="542252"/>
                  <a:pt x="27379" y="378218"/>
                  <a:pt x="97054" y="245546"/>
                </a:cubicBezTo>
                <a:cubicBezTo>
                  <a:pt x="142496" y="159017"/>
                  <a:pt x="230962" y="103613"/>
                  <a:pt x="328648" y="100505"/>
                </a:cubicBezTo>
                <a:lnTo>
                  <a:pt x="328648" y="124361"/>
                </a:lnTo>
                <a:cubicBezTo>
                  <a:pt x="328579" y="130001"/>
                  <a:pt x="333095" y="134630"/>
                  <a:pt x="338735" y="134699"/>
                </a:cubicBezTo>
                <a:cubicBezTo>
                  <a:pt x="340847" y="134725"/>
                  <a:pt x="342914" y="134096"/>
                  <a:pt x="344654" y="132898"/>
                </a:cubicBezTo>
                <a:lnTo>
                  <a:pt x="432228" y="75887"/>
                </a:lnTo>
                <a:cubicBezTo>
                  <a:pt x="436943" y="72790"/>
                  <a:pt x="438254" y="66458"/>
                  <a:pt x="435157" y="61743"/>
                </a:cubicBezTo>
                <a:cubicBezTo>
                  <a:pt x="434391" y="60577"/>
                  <a:pt x="433394" y="59580"/>
                  <a:pt x="432228" y="58814"/>
                </a:cubicBezTo>
                <a:close/>
                <a:moveTo>
                  <a:pt x="337032" y="323595"/>
                </a:moveTo>
                <a:cubicBezTo>
                  <a:pt x="310429" y="323595"/>
                  <a:pt x="288862" y="345161"/>
                  <a:pt x="288862" y="371764"/>
                </a:cubicBezTo>
                <a:cubicBezTo>
                  <a:pt x="288862" y="398367"/>
                  <a:pt x="310429" y="419934"/>
                  <a:pt x="337032" y="419934"/>
                </a:cubicBezTo>
                <a:cubicBezTo>
                  <a:pt x="363635" y="419934"/>
                  <a:pt x="385202" y="398367"/>
                  <a:pt x="385202" y="371764"/>
                </a:cubicBezTo>
                <a:cubicBezTo>
                  <a:pt x="385160" y="345178"/>
                  <a:pt x="363618" y="323637"/>
                  <a:pt x="337032" y="323595"/>
                </a:cubicBezTo>
                <a:close/>
                <a:moveTo>
                  <a:pt x="474986" y="215060"/>
                </a:moveTo>
                <a:lnTo>
                  <a:pt x="493736" y="233810"/>
                </a:lnTo>
                <a:cubicBezTo>
                  <a:pt x="501826" y="242016"/>
                  <a:pt x="502946" y="254811"/>
                  <a:pt x="496403" y="264297"/>
                </a:cubicBezTo>
                <a:lnTo>
                  <a:pt x="478187" y="290287"/>
                </a:lnTo>
                <a:cubicBezTo>
                  <a:pt x="485247" y="302483"/>
                  <a:pt x="490680" y="315551"/>
                  <a:pt x="494345" y="329158"/>
                </a:cubicBezTo>
                <a:lnTo>
                  <a:pt x="525595" y="334646"/>
                </a:lnTo>
                <a:cubicBezTo>
                  <a:pt x="537084" y="336645"/>
                  <a:pt x="545475" y="346612"/>
                  <a:pt x="545488" y="358274"/>
                </a:cubicBezTo>
                <a:lnTo>
                  <a:pt x="545488" y="384721"/>
                </a:lnTo>
                <a:cubicBezTo>
                  <a:pt x="545475" y="396383"/>
                  <a:pt x="537084" y="406350"/>
                  <a:pt x="525595" y="408349"/>
                </a:cubicBezTo>
                <a:lnTo>
                  <a:pt x="494422" y="413836"/>
                </a:lnTo>
                <a:cubicBezTo>
                  <a:pt x="490753" y="427443"/>
                  <a:pt x="485321" y="440510"/>
                  <a:pt x="478264" y="452708"/>
                </a:cubicBezTo>
                <a:lnTo>
                  <a:pt x="496480" y="478698"/>
                </a:lnTo>
                <a:cubicBezTo>
                  <a:pt x="503022" y="488184"/>
                  <a:pt x="501902" y="500979"/>
                  <a:pt x="493812" y="509185"/>
                </a:cubicBezTo>
                <a:lnTo>
                  <a:pt x="474986" y="528468"/>
                </a:lnTo>
                <a:cubicBezTo>
                  <a:pt x="466781" y="536559"/>
                  <a:pt x="453985" y="537678"/>
                  <a:pt x="444499" y="531136"/>
                </a:cubicBezTo>
                <a:lnTo>
                  <a:pt x="418509" y="512920"/>
                </a:lnTo>
                <a:cubicBezTo>
                  <a:pt x="406309" y="519973"/>
                  <a:pt x="393243" y="525405"/>
                  <a:pt x="379638" y="529078"/>
                </a:cubicBezTo>
                <a:lnTo>
                  <a:pt x="374150" y="560251"/>
                </a:lnTo>
                <a:cubicBezTo>
                  <a:pt x="372151" y="571740"/>
                  <a:pt x="362185" y="580132"/>
                  <a:pt x="350522" y="580144"/>
                </a:cubicBezTo>
                <a:lnTo>
                  <a:pt x="323770" y="580144"/>
                </a:lnTo>
                <a:cubicBezTo>
                  <a:pt x="312108" y="580132"/>
                  <a:pt x="302142" y="571740"/>
                  <a:pt x="300143" y="560251"/>
                </a:cubicBezTo>
                <a:lnTo>
                  <a:pt x="294655" y="529078"/>
                </a:lnTo>
                <a:cubicBezTo>
                  <a:pt x="281050" y="525405"/>
                  <a:pt x="267983" y="519973"/>
                  <a:pt x="255784" y="512920"/>
                </a:cubicBezTo>
                <a:lnTo>
                  <a:pt x="229793" y="531136"/>
                </a:lnTo>
                <a:cubicBezTo>
                  <a:pt x="220307" y="537678"/>
                  <a:pt x="207512" y="536559"/>
                  <a:pt x="199306" y="528468"/>
                </a:cubicBezTo>
                <a:lnTo>
                  <a:pt x="180328" y="509718"/>
                </a:lnTo>
                <a:cubicBezTo>
                  <a:pt x="172238" y="501513"/>
                  <a:pt x="171118" y="488717"/>
                  <a:pt x="177661" y="479231"/>
                </a:cubicBezTo>
                <a:lnTo>
                  <a:pt x="195877" y="453241"/>
                </a:lnTo>
                <a:cubicBezTo>
                  <a:pt x="188820" y="441043"/>
                  <a:pt x="183388" y="427976"/>
                  <a:pt x="179718" y="414370"/>
                </a:cubicBezTo>
                <a:lnTo>
                  <a:pt x="148545" y="408882"/>
                </a:lnTo>
                <a:cubicBezTo>
                  <a:pt x="137056" y="406883"/>
                  <a:pt x="128665" y="396917"/>
                  <a:pt x="128652" y="385255"/>
                </a:cubicBezTo>
                <a:lnTo>
                  <a:pt x="128652" y="358502"/>
                </a:lnTo>
                <a:cubicBezTo>
                  <a:pt x="128665" y="346840"/>
                  <a:pt x="137056" y="336874"/>
                  <a:pt x="148545" y="334875"/>
                </a:cubicBezTo>
                <a:lnTo>
                  <a:pt x="179795" y="329387"/>
                </a:lnTo>
                <a:cubicBezTo>
                  <a:pt x="183461" y="315781"/>
                  <a:pt x="188894" y="302712"/>
                  <a:pt x="195953" y="290516"/>
                </a:cubicBezTo>
                <a:lnTo>
                  <a:pt x="177737" y="264526"/>
                </a:lnTo>
                <a:cubicBezTo>
                  <a:pt x="171194" y="255040"/>
                  <a:pt x="172314" y="242244"/>
                  <a:pt x="180404" y="234039"/>
                </a:cubicBezTo>
                <a:lnTo>
                  <a:pt x="199154" y="215289"/>
                </a:lnTo>
                <a:cubicBezTo>
                  <a:pt x="207360" y="207199"/>
                  <a:pt x="220155" y="206079"/>
                  <a:pt x="229641" y="212621"/>
                </a:cubicBezTo>
                <a:lnTo>
                  <a:pt x="255631" y="230838"/>
                </a:lnTo>
                <a:cubicBezTo>
                  <a:pt x="267831" y="223784"/>
                  <a:pt x="280898" y="218352"/>
                  <a:pt x="294502" y="214679"/>
                </a:cubicBezTo>
                <a:lnTo>
                  <a:pt x="299990" y="183506"/>
                </a:lnTo>
                <a:cubicBezTo>
                  <a:pt x="301989" y="172017"/>
                  <a:pt x="311956" y="163626"/>
                  <a:pt x="323618" y="163613"/>
                </a:cubicBezTo>
                <a:lnTo>
                  <a:pt x="350141" y="163613"/>
                </a:lnTo>
                <a:cubicBezTo>
                  <a:pt x="361803" y="163626"/>
                  <a:pt x="371770" y="172017"/>
                  <a:pt x="373769" y="183506"/>
                </a:cubicBezTo>
                <a:lnTo>
                  <a:pt x="379257" y="214679"/>
                </a:lnTo>
                <a:cubicBezTo>
                  <a:pt x="392861" y="218352"/>
                  <a:pt x="405929" y="223784"/>
                  <a:pt x="418128" y="230838"/>
                </a:cubicBezTo>
                <a:lnTo>
                  <a:pt x="444118" y="212621"/>
                </a:lnTo>
                <a:cubicBezTo>
                  <a:pt x="453627" y="205805"/>
                  <a:pt x="466665" y="206834"/>
                  <a:pt x="474986" y="215060"/>
                </a:cubicBezTo>
                <a:close/>
                <a:moveTo>
                  <a:pt x="428874" y="371764"/>
                </a:moveTo>
                <a:cubicBezTo>
                  <a:pt x="428874" y="321041"/>
                  <a:pt x="387755" y="279922"/>
                  <a:pt x="337032" y="279922"/>
                </a:cubicBezTo>
                <a:cubicBezTo>
                  <a:pt x="286309" y="279922"/>
                  <a:pt x="245189" y="321041"/>
                  <a:pt x="245189" y="371764"/>
                </a:cubicBezTo>
                <a:cubicBezTo>
                  <a:pt x="245189" y="422487"/>
                  <a:pt x="286309" y="463607"/>
                  <a:pt x="337032" y="463607"/>
                </a:cubicBezTo>
                <a:cubicBezTo>
                  <a:pt x="387737" y="463565"/>
                  <a:pt x="428832" y="422470"/>
                  <a:pt x="428874" y="37176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6" name="Google Shape;1496;p145"/>
          <p:cNvSpPr/>
          <p:nvPr/>
        </p:nvSpPr>
        <p:spPr>
          <a:xfrm>
            <a:off x="782538" y="1721507"/>
            <a:ext cx="619585" cy="690546"/>
          </a:xfrm>
          <a:custGeom>
            <a:rect b="b" l="l" r="r" t="t"/>
            <a:pathLst>
              <a:path extrusionOk="0" h="8624" w="7741">
                <a:moveTo>
                  <a:pt x="3177" y="3883"/>
                </a:moveTo>
                <a:lnTo>
                  <a:pt x="3177" y="3883"/>
                </a:lnTo>
                <a:cubicBezTo>
                  <a:pt x="3144" y="3619"/>
                  <a:pt x="3144" y="3355"/>
                  <a:pt x="3177" y="3092"/>
                </a:cubicBezTo>
                <a:lnTo>
                  <a:pt x="3190" y="3012"/>
                </a:lnTo>
                <a:lnTo>
                  <a:pt x="2419" y="3012"/>
                </a:lnTo>
                <a:lnTo>
                  <a:pt x="2406" y="3065"/>
                </a:lnTo>
                <a:cubicBezTo>
                  <a:pt x="2340" y="3342"/>
                  <a:pt x="2340" y="3632"/>
                  <a:pt x="2406" y="3909"/>
                </a:cubicBezTo>
                <a:lnTo>
                  <a:pt x="2419" y="3962"/>
                </a:lnTo>
                <a:lnTo>
                  <a:pt x="3190" y="3962"/>
                </a:lnTo>
                <a:lnTo>
                  <a:pt x="3177" y="3883"/>
                </a:lnTo>
                <a:close/>
                <a:moveTo>
                  <a:pt x="3613" y="2676"/>
                </a:moveTo>
                <a:lnTo>
                  <a:pt x="3613" y="2676"/>
                </a:lnTo>
                <a:lnTo>
                  <a:pt x="4826" y="2676"/>
                </a:lnTo>
                <a:lnTo>
                  <a:pt x="4792" y="2584"/>
                </a:lnTo>
                <a:cubicBezTo>
                  <a:pt x="4687" y="2274"/>
                  <a:pt x="4509" y="1997"/>
                  <a:pt x="4278" y="1760"/>
                </a:cubicBezTo>
                <a:lnTo>
                  <a:pt x="4232" y="1714"/>
                </a:lnTo>
                <a:lnTo>
                  <a:pt x="4186" y="1760"/>
                </a:lnTo>
                <a:cubicBezTo>
                  <a:pt x="3949" y="1991"/>
                  <a:pt x="3764" y="2274"/>
                  <a:pt x="3652" y="2584"/>
                </a:cubicBezTo>
                <a:lnTo>
                  <a:pt x="3613" y="2676"/>
                </a:lnTo>
                <a:close/>
                <a:moveTo>
                  <a:pt x="3520" y="3072"/>
                </a:moveTo>
                <a:lnTo>
                  <a:pt x="3520" y="3072"/>
                </a:lnTo>
                <a:cubicBezTo>
                  <a:pt x="3501" y="3210"/>
                  <a:pt x="3487" y="3349"/>
                  <a:pt x="3487" y="3487"/>
                </a:cubicBezTo>
                <a:cubicBezTo>
                  <a:pt x="3487" y="3626"/>
                  <a:pt x="3501" y="3771"/>
                  <a:pt x="3520" y="3903"/>
                </a:cubicBezTo>
                <a:lnTo>
                  <a:pt x="3527" y="3962"/>
                </a:lnTo>
                <a:lnTo>
                  <a:pt x="4898" y="3962"/>
                </a:lnTo>
                <a:lnTo>
                  <a:pt x="4905" y="3909"/>
                </a:lnTo>
                <a:lnTo>
                  <a:pt x="4905" y="3909"/>
                </a:lnTo>
                <a:cubicBezTo>
                  <a:pt x="4931" y="3757"/>
                  <a:pt x="4944" y="3612"/>
                  <a:pt x="4944" y="3461"/>
                </a:cubicBezTo>
                <a:cubicBezTo>
                  <a:pt x="4944" y="3329"/>
                  <a:pt x="4938" y="3197"/>
                  <a:pt x="4918" y="3072"/>
                </a:cubicBezTo>
                <a:lnTo>
                  <a:pt x="4905" y="3012"/>
                </a:lnTo>
                <a:lnTo>
                  <a:pt x="3527" y="3012"/>
                </a:lnTo>
                <a:lnTo>
                  <a:pt x="3520" y="3072"/>
                </a:lnTo>
                <a:close/>
                <a:moveTo>
                  <a:pt x="3283" y="2630"/>
                </a:moveTo>
                <a:lnTo>
                  <a:pt x="3283" y="2630"/>
                </a:lnTo>
                <a:cubicBezTo>
                  <a:pt x="3369" y="2347"/>
                  <a:pt x="3501" y="2083"/>
                  <a:pt x="3672" y="1839"/>
                </a:cubicBezTo>
                <a:cubicBezTo>
                  <a:pt x="3804" y="1661"/>
                  <a:pt x="3760" y="1720"/>
                  <a:pt x="3804" y="1661"/>
                </a:cubicBezTo>
                <a:lnTo>
                  <a:pt x="3593" y="1734"/>
                </a:lnTo>
                <a:cubicBezTo>
                  <a:pt x="3171" y="1885"/>
                  <a:pt x="2815" y="2182"/>
                  <a:pt x="2597" y="2577"/>
                </a:cubicBezTo>
                <a:lnTo>
                  <a:pt x="2538" y="2676"/>
                </a:lnTo>
                <a:lnTo>
                  <a:pt x="3263" y="2676"/>
                </a:lnTo>
                <a:lnTo>
                  <a:pt x="3283" y="2630"/>
                </a:lnTo>
                <a:close/>
                <a:moveTo>
                  <a:pt x="4806" y="4298"/>
                </a:moveTo>
                <a:lnTo>
                  <a:pt x="4806" y="4298"/>
                </a:lnTo>
                <a:lnTo>
                  <a:pt x="3613" y="4298"/>
                </a:lnTo>
                <a:lnTo>
                  <a:pt x="3645" y="4391"/>
                </a:lnTo>
                <a:cubicBezTo>
                  <a:pt x="3758" y="4687"/>
                  <a:pt x="3929" y="4964"/>
                  <a:pt x="4153" y="5188"/>
                </a:cubicBezTo>
                <a:lnTo>
                  <a:pt x="4199" y="5234"/>
                </a:lnTo>
                <a:lnTo>
                  <a:pt x="4245" y="5188"/>
                </a:lnTo>
                <a:cubicBezTo>
                  <a:pt x="4476" y="4964"/>
                  <a:pt x="4654" y="4694"/>
                  <a:pt x="4773" y="4391"/>
                </a:cubicBezTo>
                <a:lnTo>
                  <a:pt x="4806" y="4298"/>
                </a:lnTo>
                <a:close/>
                <a:moveTo>
                  <a:pt x="3276" y="4344"/>
                </a:moveTo>
                <a:lnTo>
                  <a:pt x="3276" y="4344"/>
                </a:lnTo>
                <a:cubicBezTo>
                  <a:pt x="3263" y="4298"/>
                  <a:pt x="3268" y="4313"/>
                  <a:pt x="3263" y="4298"/>
                </a:cubicBezTo>
                <a:lnTo>
                  <a:pt x="2538" y="4298"/>
                </a:lnTo>
                <a:lnTo>
                  <a:pt x="2597" y="4397"/>
                </a:lnTo>
                <a:cubicBezTo>
                  <a:pt x="2815" y="4786"/>
                  <a:pt x="3171" y="5082"/>
                  <a:pt x="3586" y="5241"/>
                </a:cubicBezTo>
                <a:lnTo>
                  <a:pt x="3797" y="5313"/>
                </a:lnTo>
                <a:lnTo>
                  <a:pt x="3665" y="5135"/>
                </a:lnTo>
                <a:cubicBezTo>
                  <a:pt x="3494" y="4892"/>
                  <a:pt x="3362" y="4628"/>
                  <a:pt x="3276" y="4344"/>
                </a:cubicBezTo>
                <a:close/>
                <a:moveTo>
                  <a:pt x="4872" y="1747"/>
                </a:moveTo>
                <a:lnTo>
                  <a:pt x="4872" y="1747"/>
                </a:lnTo>
                <a:lnTo>
                  <a:pt x="4661" y="1668"/>
                </a:lnTo>
                <a:lnTo>
                  <a:pt x="4786" y="1852"/>
                </a:lnTo>
                <a:cubicBezTo>
                  <a:pt x="4951" y="2090"/>
                  <a:pt x="5076" y="2353"/>
                  <a:pt x="5162" y="2630"/>
                </a:cubicBezTo>
                <a:lnTo>
                  <a:pt x="5175" y="2676"/>
                </a:lnTo>
                <a:lnTo>
                  <a:pt x="5894" y="2676"/>
                </a:lnTo>
                <a:lnTo>
                  <a:pt x="5834" y="2577"/>
                </a:lnTo>
                <a:cubicBezTo>
                  <a:pt x="5617" y="2195"/>
                  <a:pt x="5281" y="1905"/>
                  <a:pt x="4872" y="1747"/>
                </a:cubicBezTo>
                <a:close/>
                <a:moveTo>
                  <a:pt x="4199" y="0"/>
                </a:moveTo>
                <a:lnTo>
                  <a:pt x="4199" y="0"/>
                </a:lnTo>
                <a:cubicBezTo>
                  <a:pt x="3619" y="0"/>
                  <a:pt x="3052" y="145"/>
                  <a:pt x="2545" y="415"/>
                </a:cubicBezTo>
                <a:cubicBezTo>
                  <a:pt x="2037" y="685"/>
                  <a:pt x="1602" y="1074"/>
                  <a:pt x="1285" y="1549"/>
                </a:cubicBezTo>
                <a:cubicBezTo>
                  <a:pt x="1041" y="1905"/>
                  <a:pt x="960" y="2270"/>
                  <a:pt x="798" y="2630"/>
                </a:cubicBezTo>
                <a:cubicBezTo>
                  <a:pt x="784" y="2690"/>
                  <a:pt x="275" y="4160"/>
                  <a:pt x="13" y="4924"/>
                </a:cubicBezTo>
                <a:cubicBezTo>
                  <a:pt x="0" y="4944"/>
                  <a:pt x="6" y="4977"/>
                  <a:pt x="20" y="4997"/>
                </a:cubicBezTo>
                <a:cubicBezTo>
                  <a:pt x="33" y="5017"/>
                  <a:pt x="59" y="5030"/>
                  <a:pt x="86" y="5030"/>
                </a:cubicBezTo>
                <a:lnTo>
                  <a:pt x="956" y="5116"/>
                </a:lnTo>
                <a:cubicBezTo>
                  <a:pt x="1022" y="5129"/>
                  <a:pt x="1074" y="5168"/>
                  <a:pt x="1101" y="5228"/>
                </a:cubicBezTo>
                <a:cubicBezTo>
                  <a:pt x="1435" y="5731"/>
                  <a:pt x="1549" y="6401"/>
                  <a:pt x="2103" y="6737"/>
                </a:cubicBezTo>
                <a:cubicBezTo>
                  <a:pt x="2340" y="6883"/>
                  <a:pt x="2714" y="6834"/>
                  <a:pt x="3019" y="6883"/>
                </a:cubicBezTo>
                <a:cubicBezTo>
                  <a:pt x="3078" y="6883"/>
                  <a:pt x="3125" y="6929"/>
                  <a:pt x="3131" y="6988"/>
                </a:cubicBezTo>
                <a:lnTo>
                  <a:pt x="3263" y="8517"/>
                </a:lnTo>
                <a:cubicBezTo>
                  <a:pt x="3270" y="8577"/>
                  <a:pt x="3323" y="8616"/>
                  <a:pt x="3382" y="8623"/>
                </a:cubicBezTo>
                <a:lnTo>
                  <a:pt x="6058" y="8623"/>
                </a:lnTo>
                <a:cubicBezTo>
                  <a:pt x="6085" y="8623"/>
                  <a:pt x="6111" y="8610"/>
                  <a:pt x="6131" y="8590"/>
                </a:cubicBezTo>
                <a:cubicBezTo>
                  <a:pt x="6151" y="8570"/>
                  <a:pt x="6157" y="8544"/>
                  <a:pt x="6157" y="8517"/>
                </a:cubicBezTo>
                <a:lnTo>
                  <a:pt x="5992" y="6665"/>
                </a:lnTo>
                <a:cubicBezTo>
                  <a:pt x="5992" y="6599"/>
                  <a:pt x="6019" y="6540"/>
                  <a:pt x="6072" y="6500"/>
                </a:cubicBezTo>
                <a:cubicBezTo>
                  <a:pt x="6322" y="6329"/>
                  <a:pt x="6553" y="6137"/>
                  <a:pt x="6770" y="5926"/>
                </a:cubicBezTo>
                <a:cubicBezTo>
                  <a:pt x="7403" y="5254"/>
                  <a:pt x="7740" y="4364"/>
                  <a:pt x="7719" y="3441"/>
                </a:cubicBezTo>
                <a:cubicBezTo>
                  <a:pt x="7700" y="2518"/>
                  <a:pt x="7317" y="1648"/>
                  <a:pt x="6658" y="1002"/>
                </a:cubicBezTo>
                <a:cubicBezTo>
                  <a:pt x="5999" y="362"/>
                  <a:pt x="5116" y="0"/>
                  <a:pt x="4199" y="0"/>
                </a:cubicBezTo>
                <a:close/>
                <a:moveTo>
                  <a:pt x="4746" y="5617"/>
                </a:moveTo>
                <a:lnTo>
                  <a:pt x="4746" y="5617"/>
                </a:lnTo>
                <a:cubicBezTo>
                  <a:pt x="4575" y="5656"/>
                  <a:pt x="4397" y="5682"/>
                  <a:pt x="4219" y="5682"/>
                </a:cubicBezTo>
                <a:lnTo>
                  <a:pt x="4199" y="5682"/>
                </a:lnTo>
                <a:cubicBezTo>
                  <a:pt x="3995" y="5676"/>
                  <a:pt x="3797" y="5650"/>
                  <a:pt x="3606" y="5590"/>
                </a:cubicBezTo>
                <a:cubicBezTo>
                  <a:pt x="3098" y="5445"/>
                  <a:pt x="2663" y="5116"/>
                  <a:pt x="2380" y="4674"/>
                </a:cubicBezTo>
                <a:cubicBezTo>
                  <a:pt x="2096" y="4232"/>
                  <a:pt x="1977" y="3705"/>
                  <a:pt x="2050" y="3178"/>
                </a:cubicBezTo>
                <a:cubicBezTo>
                  <a:pt x="2129" y="2656"/>
                  <a:pt x="2386" y="2182"/>
                  <a:pt x="2782" y="1832"/>
                </a:cubicBezTo>
                <a:cubicBezTo>
                  <a:pt x="3177" y="1490"/>
                  <a:pt x="3692" y="1298"/>
                  <a:pt x="4213" y="1292"/>
                </a:cubicBezTo>
                <a:lnTo>
                  <a:pt x="4259" y="1298"/>
                </a:lnTo>
                <a:cubicBezTo>
                  <a:pt x="4456" y="1298"/>
                  <a:pt x="4647" y="1331"/>
                  <a:pt x="4832" y="1384"/>
                </a:cubicBezTo>
                <a:cubicBezTo>
                  <a:pt x="5293" y="1523"/>
                  <a:pt x="5702" y="1806"/>
                  <a:pt x="5986" y="2195"/>
                </a:cubicBezTo>
                <a:cubicBezTo>
                  <a:pt x="6269" y="2577"/>
                  <a:pt x="6421" y="3052"/>
                  <a:pt x="6408" y="3534"/>
                </a:cubicBezTo>
                <a:cubicBezTo>
                  <a:pt x="6401" y="4015"/>
                  <a:pt x="6230" y="4476"/>
                  <a:pt x="5933" y="4852"/>
                </a:cubicBezTo>
                <a:cubicBezTo>
                  <a:pt x="5630" y="5234"/>
                  <a:pt x="5215" y="5498"/>
                  <a:pt x="4746" y="5617"/>
                </a:cubicBezTo>
                <a:close/>
                <a:moveTo>
                  <a:pt x="5254" y="3092"/>
                </a:moveTo>
                <a:lnTo>
                  <a:pt x="5254" y="3092"/>
                </a:lnTo>
                <a:cubicBezTo>
                  <a:pt x="5274" y="3210"/>
                  <a:pt x="5281" y="3336"/>
                  <a:pt x="5281" y="3461"/>
                </a:cubicBezTo>
                <a:cubicBezTo>
                  <a:pt x="5281" y="3606"/>
                  <a:pt x="5267" y="3745"/>
                  <a:pt x="5247" y="3883"/>
                </a:cubicBezTo>
                <a:lnTo>
                  <a:pt x="5234" y="3962"/>
                </a:lnTo>
                <a:lnTo>
                  <a:pt x="6012" y="3962"/>
                </a:lnTo>
                <a:lnTo>
                  <a:pt x="6026" y="3909"/>
                </a:lnTo>
                <a:cubicBezTo>
                  <a:pt x="6091" y="3632"/>
                  <a:pt x="6091" y="3342"/>
                  <a:pt x="6026" y="3065"/>
                </a:cubicBezTo>
                <a:lnTo>
                  <a:pt x="6012" y="3012"/>
                </a:lnTo>
                <a:lnTo>
                  <a:pt x="5247" y="3012"/>
                </a:lnTo>
                <a:lnTo>
                  <a:pt x="5254" y="3092"/>
                </a:lnTo>
                <a:close/>
                <a:moveTo>
                  <a:pt x="5142" y="4344"/>
                </a:moveTo>
                <a:lnTo>
                  <a:pt x="5142" y="4344"/>
                </a:lnTo>
                <a:cubicBezTo>
                  <a:pt x="5050" y="4634"/>
                  <a:pt x="4911" y="4898"/>
                  <a:pt x="4733" y="5142"/>
                </a:cubicBezTo>
                <a:lnTo>
                  <a:pt x="4601" y="5320"/>
                </a:lnTo>
                <a:lnTo>
                  <a:pt x="4812" y="5248"/>
                </a:lnTo>
                <a:lnTo>
                  <a:pt x="4812" y="5248"/>
                </a:lnTo>
                <a:cubicBezTo>
                  <a:pt x="5241" y="5103"/>
                  <a:pt x="5610" y="4799"/>
                  <a:pt x="5834" y="4397"/>
                </a:cubicBezTo>
                <a:lnTo>
                  <a:pt x="5894" y="4298"/>
                </a:lnTo>
                <a:lnTo>
                  <a:pt x="5155" y="4298"/>
                </a:lnTo>
                <a:lnTo>
                  <a:pt x="5142" y="434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7" name="Google Shape;1497;p145"/>
          <p:cNvSpPr txBox="1"/>
          <p:nvPr/>
        </p:nvSpPr>
        <p:spPr>
          <a:xfrm>
            <a:off x="1821804" y="2438052"/>
            <a:ext cx="9969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Paper World</a:t>
            </a:r>
            <a:endParaRPr/>
          </a:p>
        </p:txBody>
      </p:sp>
      <p:sp>
        <p:nvSpPr>
          <p:cNvPr id="1498" name="Google Shape;1498;p145"/>
          <p:cNvSpPr/>
          <p:nvPr/>
        </p:nvSpPr>
        <p:spPr>
          <a:xfrm>
            <a:off x="2069283" y="1779025"/>
            <a:ext cx="501991" cy="578653"/>
          </a:xfrm>
          <a:custGeom>
            <a:rect b="b" l="l" r="r" t="t"/>
            <a:pathLst>
              <a:path extrusionOk="0" h="35" w="28">
                <a:moveTo>
                  <a:pt x="3" y="31"/>
                </a:moveTo>
                <a:lnTo>
                  <a:pt x="3" y="4"/>
                </a:lnTo>
                <a:lnTo>
                  <a:pt x="16" y="4"/>
                </a:lnTo>
                <a:lnTo>
                  <a:pt x="16" y="12"/>
                </a:lnTo>
                <a:lnTo>
                  <a:pt x="25" y="12"/>
                </a:lnTo>
                <a:lnTo>
                  <a:pt x="25" y="31"/>
                </a:lnTo>
                <a:lnTo>
                  <a:pt x="3" y="31"/>
                </a:lnTo>
                <a:close/>
                <a:moveTo>
                  <a:pt x="19" y="5"/>
                </a:moveTo>
                <a:lnTo>
                  <a:pt x="23" y="9"/>
                </a:lnTo>
                <a:lnTo>
                  <a:pt x="19" y="9"/>
                </a:lnTo>
                <a:lnTo>
                  <a:pt x="19" y="5"/>
                </a:lnTo>
                <a:close/>
                <a:moveTo>
                  <a:pt x="19" y="0"/>
                </a:moveTo>
                <a:lnTo>
                  <a:pt x="0" y="0"/>
                </a:lnTo>
                <a:lnTo>
                  <a:pt x="0" y="35"/>
                </a:lnTo>
                <a:lnTo>
                  <a:pt x="28" y="35"/>
                </a:lnTo>
                <a:lnTo>
                  <a:pt x="28" y="9"/>
                </a:lnTo>
                <a:lnTo>
                  <a:pt x="19" y="0"/>
                </a:ln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499" name="Google Shape;1499;p145"/>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03" name="Shape 1503"/>
        <p:cNvGrpSpPr/>
        <p:nvPr/>
      </p:nvGrpSpPr>
      <p:grpSpPr>
        <a:xfrm>
          <a:off x="0" y="0"/>
          <a:ext cx="0" cy="0"/>
          <a:chOff x="0" y="0"/>
          <a:chExt cx="0" cy="0"/>
        </a:xfrm>
      </p:grpSpPr>
      <p:sp>
        <p:nvSpPr>
          <p:cNvPr id="1504" name="Google Shape;1504;p14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latin typeface="Arial"/>
                <a:ea typeface="Arial"/>
                <a:cs typeface="Arial"/>
                <a:sym typeface="Arial"/>
              </a:rPr>
              <a:t>Maker Program Icons </a:t>
            </a:r>
            <a:br>
              <a:rPr lang="en-US">
                <a:latin typeface="Arial"/>
                <a:ea typeface="Arial"/>
                <a:cs typeface="Arial"/>
                <a:sym typeface="Arial"/>
              </a:rPr>
            </a:br>
            <a:r>
              <a:rPr lang="en-US" sz="1800">
                <a:latin typeface="Arial"/>
                <a:ea typeface="Arial"/>
                <a:cs typeface="Arial"/>
                <a:sym typeface="Arial"/>
              </a:rPr>
              <a:t>(can be resized and can change colors)</a:t>
            </a:r>
            <a:endParaRPr sz="1800">
              <a:latin typeface="Arial"/>
              <a:ea typeface="Arial"/>
              <a:cs typeface="Arial"/>
              <a:sym typeface="Arial"/>
            </a:endParaRPr>
          </a:p>
        </p:txBody>
      </p:sp>
      <p:cxnSp>
        <p:nvCxnSpPr>
          <p:cNvPr id="1505" name="Google Shape;1505;p146"/>
          <p:cNvCxnSpPr/>
          <p:nvPr/>
        </p:nvCxnSpPr>
        <p:spPr>
          <a:xfrm flipH="1" rot="10800000">
            <a:off x="819150" y="1457200"/>
            <a:ext cx="7505700" cy="36872"/>
          </a:xfrm>
          <a:prstGeom prst="straightConnector1">
            <a:avLst/>
          </a:prstGeom>
          <a:noFill/>
          <a:ln cap="flat" cmpd="sng" w="38100">
            <a:solidFill>
              <a:srgbClr val="0090D0"/>
            </a:solidFill>
            <a:prstDash val="solid"/>
            <a:round/>
            <a:headEnd len="sm" w="sm" type="none"/>
            <a:tailEnd len="sm" w="sm" type="none"/>
          </a:ln>
        </p:spPr>
      </p:cxnSp>
      <p:sp>
        <p:nvSpPr>
          <p:cNvPr id="1506" name="Google Shape;1506;p146"/>
          <p:cNvSpPr txBox="1"/>
          <p:nvPr/>
        </p:nvSpPr>
        <p:spPr>
          <a:xfrm>
            <a:off x="605893" y="2413280"/>
            <a:ext cx="9969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Build</a:t>
            </a:r>
            <a:endParaRPr/>
          </a:p>
        </p:txBody>
      </p:sp>
      <p:sp>
        <p:nvSpPr>
          <p:cNvPr id="1507" name="Google Shape;1507;p146"/>
          <p:cNvSpPr txBox="1"/>
          <p:nvPr/>
        </p:nvSpPr>
        <p:spPr>
          <a:xfrm>
            <a:off x="2043274" y="2413280"/>
            <a:ext cx="113183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Brainstorming</a:t>
            </a:r>
            <a:endParaRPr/>
          </a:p>
        </p:txBody>
      </p:sp>
      <p:grpSp>
        <p:nvGrpSpPr>
          <p:cNvPr id="1508" name="Google Shape;1508;p146"/>
          <p:cNvGrpSpPr/>
          <p:nvPr/>
        </p:nvGrpSpPr>
        <p:grpSpPr>
          <a:xfrm>
            <a:off x="2300294" y="1778445"/>
            <a:ext cx="623529" cy="547127"/>
            <a:chOff x="2300294" y="1778445"/>
            <a:chExt cx="623529" cy="547127"/>
          </a:xfrm>
        </p:grpSpPr>
        <p:sp>
          <p:nvSpPr>
            <p:cNvPr id="1509" name="Google Shape;1509;p146"/>
            <p:cNvSpPr/>
            <p:nvPr/>
          </p:nvSpPr>
          <p:spPr>
            <a:xfrm>
              <a:off x="2300294" y="1778445"/>
              <a:ext cx="296781" cy="547127"/>
            </a:xfrm>
            <a:custGeom>
              <a:rect b="b" l="l" r="r" t="t"/>
              <a:pathLst>
                <a:path extrusionOk="0" h="547127" w="296781">
                  <a:moveTo>
                    <a:pt x="45763" y="344805"/>
                  </a:moveTo>
                  <a:cubicBezTo>
                    <a:pt x="45758" y="344823"/>
                    <a:pt x="21637" y="434147"/>
                    <a:pt x="100610" y="461835"/>
                  </a:cubicBezTo>
                  <a:cubicBezTo>
                    <a:pt x="104684" y="463265"/>
                    <a:pt x="109178" y="461631"/>
                    <a:pt x="111525" y="458009"/>
                  </a:cubicBezTo>
                  <a:cubicBezTo>
                    <a:pt x="122819" y="440585"/>
                    <a:pt x="140949" y="424181"/>
                    <a:pt x="169747" y="412659"/>
                  </a:cubicBezTo>
                  <a:cubicBezTo>
                    <a:pt x="176790" y="409840"/>
                    <a:pt x="185248" y="412235"/>
                    <a:pt x="188953" y="418856"/>
                  </a:cubicBezTo>
                  <a:cubicBezTo>
                    <a:pt x="193630" y="427210"/>
                    <a:pt x="189630" y="437021"/>
                    <a:pt x="181305" y="440354"/>
                  </a:cubicBezTo>
                  <a:cubicBezTo>
                    <a:pt x="157096" y="450049"/>
                    <a:pt x="142752" y="463827"/>
                    <a:pt x="134402" y="478059"/>
                  </a:cubicBezTo>
                  <a:cubicBezTo>
                    <a:pt x="131570" y="482888"/>
                    <a:pt x="131617" y="488856"/>
                    <a:pt x="134456" y="493682"/>
                  </a:cubicBezTo>
                  <a:cubicBezTo>
                    <a:pt x="146062" y="513421"/>
                    <a:pt x="167445" y="537986"/>
                    <a:pt x="203584" y="543462"/>
                  </a:cubicBezTo>
                  <a:cubicBezTo>
                    <a:pt x="203584" y="543462"/>
                    <a:pt x="241655" y="552449"/>
                    <a:pt x="276890" y="542278"/>
                  </a:cubicBezTo>
                  <a:cubicBezTo>
                    <a:pt x="288687" y="538874"/>
                    <a:pt x="296782" y="528017"/>
                    <a:pt x="296782" y="515737"/>
                  </a:cubicBezTo>
                  <a:lnTo>
                    <a:pt x="296782" y="36311"/>
                  </a:lnTo>
                  <a:cubicBezTo>
                    <a:pt x="296782" y="20652"/>
                    <a:pt x="286023" y="6921"/>
                    <a:pt x="270736" y="3522"/>
                  </a:cubicBezTo>
                  <a:cubicBezTo>
                    <a:pt x="238787" y="-3581"/>
                    <a:pt x="184028" y="-5096"/>
                    <a:pt x="144625" y="50478"/>
                  </a:cubicBezTo>
                  <a:cubicBezTo>
                    <a:pt x="142081" y="54065"/>
                    <a:pt x="141568" y="58771"/>
                    <a:pt x="143500" y="62723"/>
                  </a:cubicBezTo>
                  <a:cubicBezTo>
                    <a:pt x="152783" y="81715"/>
                    <a:pt x="169291" y="102093"/>
                    <a:pt x="197893" y="104760"/>
                  </a:cubicBezTo>
                  <a:cubicBezTo>
                    <a:pt x="204522" y="105377"/>
                    <a:pt x="211690" y="110790"/>
                    <a:pt x="213080" y="117303"/>
                  </a:cubicBezTo>
                  <a:cubicBezTo>
                    <a:pt x="215223" y="127349"/>
                    <a:pt x="207719" y="136446"/>
                    <a:pt x="197799" y="136698"/>
                  </a:cubicBezTo>
                  <a:cubicBezTo>
                    <a:pt x="175718" y="137260"/>
                    <a:pt x="137698" y="126613"/>
                    <a:pt x="115962" y="78798"/>
                  </a:cubicBezTo>
                  <a:cubicBezTo>
                    <a:pt x="114837" y="76324"/>
                    <a:pt x="112025" y="75101"/>
                    <a:pt x="109498" y="76107"/>
                  </a:cubicBezTo>
                  <a:cubicBezTo>
                    <a:pt x="85438" y="85683"/>
                    <a:pt x="52165" y="109432"/>
                    <a:pt x="58153" y="167021"/>
                  </a:cubicBezTo>
                  <a:lnTo>
                    <a:pt x="58153" y="167021"/>
                  </a:lnTo>
                  <a:cubicBezTo>
                    <a:pt x="58142" y="167026"/>
                    <a:pt x="26988" y="175433"/>
                    <a:pt x="9718" y="213838"/>
                  </a:cubicBezTo>
                  <a:cubicBezTo>
                    <a:pt x="-3657" y="243576"/>
                    <a:pt x="-3212" y="278099"/>
                    <a:pt x="10966" y="307464"/>
                  </a:cubicBezTo>
                  <a:cubicBezTo>
                    <a:pt x="17940" y="321911"/>
                    <a:pt x="28825" y="336365"/>
                    <a:pt x="45763" y="344805"/>
                  </a:cubicBezTo>
                  <a:cubicBezTo>
                    <a:pt x="45763" y="344805"/>
                    <a:pt x="45763" y="344803"/>
                    <a:pt x="45763" y="344805"/>
                  </a:cubicBezTo>
                  <a:close/>
                  <a:moveTo>
                    <a:pt x="155110" y="306707"/>
                  </a:moveTo>
                  <a:cubicBezTo>
                    <a:pt x="156443" y="293108"/>
                    <a:pt x="160950" y="274319"/>
                    <a:pt x="174343" y="257517"/>
                  </a:cubicBezTo>
                  <a:cubicBezTo>
                    <a:pt x="188550" y="239696"/>
                    <a:pt x="209278" y="228100"/>
                    <a:pt x="236104" y="222930"/>
                  </a:cubicBezTo>
                  <a:cubicBezTo>
                    <a:pt x="244723" y="221269"/>
                    <a:pt x="252856" y="227599"/>
                    <a:pt x="253634" y="236343"/>
                  </a:cubicBezTo>
                  <a:lnTo>
                    <a:pt x="253634" y="236343"/>
                  </a:lnTo>
                  <a:cubicBezTo>
                    <a:pt x="254316" y="244017"/>
                    <a:pt x="249065" y="250944"/>
                    <a:pt x="241505" y="252427"/>
                  </a:cubicBezTo>
                  <a:cubicBezTo>
                    <a:pt x="222017" y="256244"/>
                    <a:pt x="207346" y="264216"/>
                    <a:pt x="197788" y="276205"/>
                  </a:cubicBezTo>
                  <a:cubicBezTo>
                    <a:pt x="188719" y="287578"/>
                    <a:pt x="185761" y="300726"/>
                    <a:pt x="184899" y="309957"/>
                  </a:cubicBezTo>
                  <a:cubicBezTo>
                    <a:pt x="184091" y="318598"/>
                    <a:pt x="176060" y="325101"/>
                    <a:pt x="166732" y="323237"/>
                  </a:cubicBezTo>
                  <a:cubicBezTo>
                    <a:pt x="159228" y="321733"/>
                    <a:pt x="154363" y="314324"/>
                    <a:pt x="155110" y="30670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0" name="Google Shape;1510;p146"/>
            <p:cNvSpPr/>
            <p:nvPr/>
          </p:nvSpPr>
          <p:spPr>
            <a:xfrm>
              <a:off x="2627042" y="1778446"/>
              <a:ext cx="296781" cy="547125"/>
            </a:xfrm>
            <a:custGeom>
              <a:rect b="b" l="l" r="r" t="t"/>
              <a:pathLst>
                <a:path extrusionOk="0" h="547125" w="296781">
                  <a:moveTo>
                    <a:pt x="287063" y="213835"/>
                  </a:moveTo>
                  <a:cubicBezTo>
                    <a:pt x="269796" y="175430"/>
                    <a:pt x="238643" y="167024"/>
                    <a:pt x="238629" y="167020"/>
                  </a:cubicBezTo>
                  <a:lnTo>
                    <a:pt x="238629" y="167019"/>
                  </a:lnTo>
                  <a:cubicBezTo>
                    <a:pt x="244323" y="112250"/>
                    <a:pt x="214509" y="88088"/>
                    <a:pt x="190877" y="77616"/>
                  </a:cubicBezTo>
                  <a:cubicBezTo>
                    <a:pt x="186510" y="75679"/>
                    <a:pt x="181436" y="77636"/>
                    <a:pt x="179349" y="81931"/>
                  </a:cubicBezTo>
                  <a:cubicBezTo>
                    <a:pt x="157552" y="126774"/>
                    <a:pt x="121073" y="137107"/>
                    <a:pt x="99427" y="136708"/>
                  </a:cubicBezTo>
                  <a:cubicBezTo>
                    <a:pt x="92611" y="136582"/>
                    <a:pt x="86266" y="132462"/>
                    <a:pt x="84169" y="125978"/>
                  </a:cubicBezTo>
                  <a:cubicBezTo>
                    <a:pt x="80836" y="115660"/>
                    <a:pt x="87914" y="105593"/>
                    <a:pt x="97691" y="104862"/>
                  </a:cubicBezTo>
                  <a:cubicBezTo>
                    <a:pt x="125778" y="102753"/>
                    <a:pt x="142408" y="83712"/>
                    <a:pt x="152036" y="65197"/>
                  </a:cubicBezTo>
                  <a:cubicBezTo>
                    <a:pt x="154795" y="59893"/>
                    <a:pt x="154346" y="53439"/>
                    <a:pt x="150812" y="48614"/>
                  </a:cubicBezTo>
                  <a:cubicBezTo>
                    <a:pt x="111519" y="-5060"/>
                    <a:pt x="57638" y="-3502"/>
                    <a:pt x="26047" y="3522"/>
                  </a:cubicBezTo>
                  <a:cubicBezTo>
                    <a:pt x="10760" y="6922"/>
                    <a:pt x="0" y="20651"/>
                    <a:pt x="0" y="36311"/>
                  </a:cubicBezTo>
                  <a:lnTo>
                    <a:pt x="0" y="515737"/>
                  </a:lnTo>
                  <a:cubicBezTo>
                    <a:pt x="0" y="528016"/>
                    <a:pt x="8095" y="538874"/>
                    <a:pt x="19894" y="542280"/>
                  </a:cubicBezTo>
                  <a:cubicBezTo>
                    <a:pt x="55128" y="552446"/>
                    <a:pt x="93198" y="543461"/>
                    <a:pt x="93198" y="543461"/>
                  </a:cubicBezTo>
                  <a:cubicBezTo>
                    <a:pt x="129663" y="537934"/>
                    <a:pt x="151105" y="512973"/>
                    <a:pt x="162638" y="493150"/>
                  </a:cubicBezTo>
                  <a:cubicBezTo>
                    <a:pt x="165245" y="488668"/>
                    <a:pt x="165317" y="483166"/>
                    <a:pt x="162735" y="478666"/>
                  </a:cubicBezTo>
                  <a:cubicBezTo>
                    <a:pt x="154454" y="464250"/>
                    <a:pt x="140093" y="450243"/>
                    <a:pt x="115632" y="440417"/>
                  </a:cubicBezTo>
                  <a:cubicBezTo>
                    <a:pt x="109803" y="438076"/>
                    <a:pt x="105631" y="432441"/>
                    <a:pt x="105815" y="426160"/>
                  </a:cubicBezTo>
                  <a:cubicBezTo>
                    <a:pt x="106133" y="415313"/>
                    <a:pt x="116800" y="408629"/>
                    <a:pt x="126150" y="412307"/>
                  </a:cubicBezTo>
                  <a:cubicBezTo>
                    <a:pt x="155836" y="423992"/>
                    <a:pt x="174314" y="440828"/>
                    <a:pt x="185688" y="458679"/>
                  </a:cubicBezTo>
                  <a:cubicBezTo>
                    <a:pt x="187762" y="461929"/>
                    <a:pt x="191796" y="463338"/>
                    <a:pt x="195441" y="462088"/>
                  </a:cubicBezTo>
                  <a:cubicBezTo>
                    <a:pt x="275290" y="434696"/>
                    <a:pt x="251023" y="344821"/>
                    <a:pt x="251019" y="344802"/>
                  </a:cubicBezTo>
                  <a:cubicBezTo>
                    <a:pt x="251019" y="344801"/>
                    <a:pt x="251019" y="344802"/>
                    <a:pt x="251019" y="344802"/>
                  </a:cubicBezTo>
                  <a:cubicBezTo>
                    <a:pt x="267957" y="336363"/>
                    <a:pt x="278842" y="321909"/>
                    <a:pt x="285814" y="307459"/>
                  </a:cubicBezTo>
                  <a:cubicBezTo>
                    <a:pt x="299993" y="278097"/>
                    <a:pt x="300439" y="243575"/>
                    <a:pt x="287063" y="213835"/>
                  </a:cubicBezTo>
                  <a:close/>
                  <a:moveTo>
                    <a:pt x="122483" y="322933"/>
                  </a:moveTo>
                  <a:cubicBezTo>
                    <a:pt x="116546" y="321224"/>
                    <a:pt x="112451" y="315729"/>
                    <a:pt x="111845" y="309577"/>
                  </a:cubicBezTo>
                  <a:cubicBezTo>
                    <a:pt x="110934" y="300370"/>
                    <a:pt x="107935" y="287427"/>
                    <a:pt x="98992" y="276206"/>
                  </a:cubicBezTo>
                  <a:cubicBezTo>
                    <a:pt x="89435" y="264215"/>
                    <a:pt x="74764" y="256245"/>
                    <a:pt x="55276" y="252429"/>
                  </a:cubicBezTo>
                  <a:cubicBezTo>
                    <a:pt x="47713" y="250947"/>
                    <a:pt x="42463" y="244019"/>
                    <a:pt x="43147" y="236345"/>
                  </a:cubicBezTo>
                  <a:lnTo>
                    <a:pt x="43147" y="236345"/>
                  </a:lnTo>
                  <a:cubicBezTo>
                    <a:pt x="43926" y="227602"/>
                    <a:pt x="52058" y="221270"/>
                    <a:pt x="60675" y="222932"/>
                  </a:cubicBezTo>
                  <a:cubicBezTo>
                    <a:pt x="87501" y="228101"/>
                    <a:pt x="108229" y="239698"/>
                    <a:pt x="122436" y="257520"/>
                  </a:cubicBezTo>
                  <a:cubicBezTo>
                    <a:pt x="135985" y="274516"/>
                    <a:pt x="140442" y="293548"/>
                    <a:pt x="141715" y="307181"/>
                  </a:cubicBezTo>
                  <a:cubicBezTo>
                    <a:pt x="142686" y="317543"/>
                    <a:pt x="132978" y="325959"/>
                    <a:pt x="122483" y="32293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11" name="Google Shape;1511;p146"/>
          <p:cNvGrpSpPr/>
          <p:nvPr/>
        </p:nvGrpSpPr>
        <p:grpSpPr>
          <a:xfrm>
            <a:off x="803589" y="1769588"/>
            <a:ext cx="602499" cy="591434"/>
            <a:chOff x="803589" y="1769588"/>
            <a:chExt cx="602499" cy="591434"/>
          </a:xfrm>
        </p:grpSpPr>
        <p:sp>
          <p:nvSpPr>
            <p:cNvPr id="1512" name="Google Shape;1512;p146"/>
            <p:cNvSpPr/>
            <p:nvPr/>
          </p:nvSpPr>
          <p:spPr>
            <a:xfrm>
              <a:off x="836590" y="2110217"/>
              <a:ext cx="536498" cy="250805"/>
            </a:xfrm>
            <a:custGeom>
              <a:rect b="b" l="l" r="r" t="t"/>
              <a:pathLst>
                <a:path extrusionOk="0" h="250805" w="536498">
                  <a:moveTo>
                    <a:pt x="267778" y="98059"/>
                  </a:moveTo>
                  <a:cubicBezTo>
                    <a:pt x="234777" y="98059"/>
                    <a:pt x="203662" y="83916"/>
                    <a:pt x="181033" y="59401"/>
                  </a:cubicBezTo>
                  <a:cubicBezTo>
                    <a:pt x="165947" y="42430"/>
                    <a:pt x="155575" y="21686"/>
                    <a:pt x="152746" y="943"/>
                  </a:cubicBezTo>
                  <a:lnTo>
                    <a:pt x="0" y="943"/>
                  </a:lnTo>
                  <a:lnTo>
                    <a:pt x="0" y="21686"/>
                  </a:lnTo>
                  <a:cubicBezTo>
                    <a:pt x="0" y="26401"/>
                    <a:pt x="2829" y="30172"/>
                    <a:pt x="7543" y="31115"/>
                  </a:cubicBezTo>
                  <a:lnTo>
                    <a:pt x="53744" y="41487"/>
                  </a:lnTo>
                  <a:cubicBezTo>
                    <a:pt x="58458" y="60344"/>
                    <a:pt x="66002" y="78259"/>
                    <a:pt x="76373" y="96174"/>
                  </a:cubicBezTo>
                  <a:lnTo>
                    <a:pt x="50915" y="134832"/>
                  </a:lnTo>
                  <a:cubicBezTo>
                    <a:pt x="48087" y="138603"/>
                    <a:pt x="49030" y="143318"/>
                    <a:pt x="51858" y="146146"/>
                  </a:cubicBezTo>
                  <a:lnTo>
                    <a:pt x="104660" y="198947"/>
                  </a:lnTo>
                  <a:cubicBezTo>
                    <a:pt x="107488" y="201776"/>
                    <a:pt x="112203" y="202719"/>
                    <a:pt x="115974" y="199890"/>
                  </a:cubicBezTo>
                  <a:lnTo>
                    <a:pt x="155575" y="174433"/>
                  </a:lnTo>
                  <a:cubicBezTo>
                    <a:pt x="172547" y="183861"/>
                    <a:pt x="190462" y="191404"/>
                    <a:pt x="210262" y="197062"/>
                  </a:cubicBezTo>
                  <a:lnTo>
                    <a:pt x="220634" y="243263"/>
                  </a:lnTo>
                  <a:cubicBezTo>
                    <a:pt x="221577" y="247977"/>
                    <a:pt x="225348" y="250806"/>
                    <a:pt x="230062" y="250806"/>
                  </a:cubicBezTo>
                  <a:lnTo>
                    <a:pt x="305493" y="250806"/>
                  </a:lnTo>
                  <a:cubicBezTo>
                    <a:pt x="310207" y="250806"/>
                    <a:pt x="313979" y="247977"/>
                    <a:pt x="314922" y="243263"/>
                  </a:cubicBezTo>
                  <a:lnTo>
                    <a:pt x="325293" y="197062"/>
                  </a:lnTo>
                  <a:cubicBezTo>
                    <a:pt x="344151" y="192347"/>
                    <a:pt x="363008" y="184804"/>
                    <a:pt x="379980" y="174433"/>
                  </a:cubicBezTo>
                  <a:lnTo>
                    <a:pt x="419581" y="199890"/>
                  </a:lnTo>
                  <a:cubicBezTo>
                    <a:pt x="423353" y="202719"/>
                    <a:pt x="428067" y="201776"/>
                    <a:pt x="431839" y="198947"/>
                  </a:cubicBezTo>
                  <a:lnTo>
                    <a:pt x="484640" y="146146"/>
                  </a:lnTo>
                  <a:cubicBezTo>
                    <a:pt x="487468" y="143318"/>
                    <a:pt x="488411" y="138603"/>
                    <a:pt x="485583" y="134832"/>
                  </a:cubicBezTo>
                  <a:lnTo>
                    <a:pt x="460125" y="95231"/>
                  </a:lnTo>
                  <a:cubicBezTo>
                    <a:pt x="470497" y="78259"/>
                    <a:pt x="478040" y="59401"/>
                    <a:pt x="482754" y="40544"/>
                  </a:cubicBezTo>
                  <a:lnTo>
                    <a:pt x="528955" y="30172"/>
                  </a:lnTo>
                  <a:cubicBezTo>
                    <a:pt x="533669" y="29229"/>
                    <a:pt x="536498" y="25458"/>
                    <a:pt x="536498" y="20743"/>
                  </a:cubicBezTo>
                  <a:lnTo>
                    <a:pt x="536498" y="0"/>
                  </a:lnTo>
                  <a:lnTo>
                    <a:pt x="382809" y="0"/>
                  </a:lnTo>
                  <a:cubicBezTo>
                    <a:pt x="373380" y="55630"/>
                    <a:pt x="325293" y="98059"/>
                    <a:pt x="267778" y="9805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3" name="Google Shape;1513;p146"/>
            <p:cNvSpPr/>
            <p:nvPr/>
          </p:nvSpPr>
          <p:spPr>
            <a:xfrm>
              <a:off x="803589" y="1769588"/>
              <a:ext cx="602499" cy="322714"/>
            </a:xfrm>
            <a:custGeom>
              <a:rect b="b" l="l" r="r" t="t"/>
              <a:pathLst>
                <a:path extrusionOk="0" h="322714" w="602499">
                  <a:moveTo>
                    <a:pt x="571385" y="257655"/>
                  </a:moveTo>
                  <a:lnTo>
                    <a:pt x="569499" y="257655"/>
                  </a:lnTo>
                  <a:cubicBezTo>
                    <a:pt x="566670" y="180339"/>
                    <a:pt x="528955" y="100195"/>
                    <a:pt x="461068" y="51165"/>
                  </a:cubicBezTo>
                  <a:cubicBezTo>
                    <a:pt x="392238" y="63422"/>
                    <a:pt x="355465" y="111509"/>
                    <a:pt x="355465" y="147339"/>
                  </a:cubicBezTo>
                  <a:lnTo>
                    <a:pt x="355465" y="258598"/>
                  </a:lnTo>
                  <a:lnTo>
                    <a:pt x="336608" y="258598"/>
                  </a:lnTo>
                  <a:lnTo>
                    <a:pt x="336608" y="146396"/>
                  </a:lnTo>
                  <a:cubicBezTo>
                    <a:pt x="336608" y="95480"/>
                    <a:pt x="385637" y="51165"/>
                    <a:pt x="436553" y="35136"/>
                  </a:cubicBezTo>
                  <a:cubicBezTo>
                    <a:pt x="356408" y="-9179"/>
                    <a:pt x="251749" y="-14836"/>
                    <a:pt x="163118" y="37022"/>
                  </a:cubicBezTo>
                  <a:cubicBezTo>
                    <a:pt x="214033" y="54937"/>
                    <a:pt x="265892" y="97366"/>
                    <a:pt x="265892" y="147339"/>
                  </a:cubicBezTo>
                  <a:lnTo>
                    <a:pt x="265892" y="258598"/>
                  </a:lnTo>
                  <a:lnTo>
                    <a:pt x="247034" y="258598"/>
                  </a:lnTo>
                  <a:lnTo>
                    <a:pt x="247034" y="146396"/>
                  </a:lnTo>
                  <a:cubicBezTo>
                    <a:pt x="247034" y="101138"/>
                    <a:pt x="185747" y="58708"/>
                    <a:pt x="141432" y="50222"/>
                  </a:cubicBezTo>
                  <a:cubicBezTo>
                    <a:pt x="74487" y="99252"/>
                    <a:pt x="34887" y="178454"/>
                    <a:pt x="32058" y="257655"/>
                  </a:cubicBezTo>
                  <a:lnTo>
                    <a:pt x="31115" y="257655"/>
                  </a:lnTo>
                  <a:cubicBezTo>
                    <a:pt x="14143" y="257655"/>
                    <a:pt x="0" y="271799"/>
                    <a:pt x="0" y="288770"/>
                  </a:cubicBezTo>
                  <a:cubicBezTo>
                    <a:pt x="0" y="288770"/>
                    <a:pt x="0" y="289713"/>
                    <a:pt x="0" y="289713"/>
                  </a:cubicBezTo>
                  <a:cubicBezTo>
                    <a:pt x="0" y="306685"/>
                    <a:pt x="11315" y="322714"/>
                    <a:pt x="31115" y="322714"/>
                  </a:cubicBezTo>
                  <a:lnTo>
                    <a:pt x="571385" y="322714"/>
                  </a:lnTo>
                  <a:cubicBezTo>
                    <a:pt x="588356" y="322714"/>
                    <a:pt x="602500" y="308571"/>
                    <a:pt x="602500" y="291599"/>
                  </a:cubicBezTo>
                  <a:lnTo>
                    <a:pt x="602500" y="289713"/>
                  </a:lnTo>
                  <a:cubicBezTo>
                    <a:pt x="602500" y="271799"/>
                    <a:pt x="588356" y="257655"/>
                    <a:pt x="571385" y="2576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14" name="Google Shape;1514;p146"/>
          <p:cNvSpPr/>
          <p:nvPr/>
        </p:nvSpPr>
        <p:spPr>
          <a:xfrm>
            <a:off x="3599513" y="1773241"/>
            <a:ext cx="724569" cy="603811"/>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515" name="Google Shape;1515;p146"/>
          <p:cNvSpPr txBox="1"/>
          <p:nvPr/>
        </p:nvSpPr>
        <p:spPr>
          <a:xfrm>
            <a:off x="3338921" y="2413280"/>
            <a:ext cx="113183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Goals</a:t>
            </a:r>
            <a:endParaRPr/>
          </a:p>
        </p:txBody>
      </p:sp>
      <p:sp>
        <p:nvSpPr>
          <p:cNvPr id="1516" name="Google Shape;1516;p146"/>
          <p:cNvSpPr txBox="1"/>
          <p:nvPr/>
        </p:nvSpPr>
        <p:spPr>
          <a:xfrm>
            <a:off x="4803039" y="2413280"/>
            <a:ext cx="113183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Create/Make</a:t>
            </a:r>
            <a:endParaRPr/>
          </a:p>
        </p:txBody>
      </p:sp>
      <p:sp>
        <p:nvSpPr>
          <p:cNvPr id="1517" name="Google Shape;1517;p146"/>
          <p:cNvSpPr txBox="1"/>
          <p:nvPr/>
        </p:nvSpPr>
        <p:spPr>
          <a:xfrm>
            <a:off x="2110716" y="3759147"/>
            <a:ext cx="9969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Clay Figure</a:t>
            </a:r>
            <a:endParaRPr/>
          </a:p>
        </p:txBody>
      </p:sp>
      <p:sp>
        <p:nvSpPr>
          <p:cNvPr id="1518" name="Google Shape;1518;p146"/>
          <p:cNvSpPr txBox="1"/>
          <p:nvPr/>
        </p:nvSpPr>
        <p:spPr>
          <a:xfrm>
            <a:off x="3377573" y="3727510"/>
            <a:ext cx="9969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Plan</a:t>
            </a:r>
            <a:endParaRPr/>
          </a:p>
        </p:txBody>
      </p:sp>
      <p:sp>
        <p:nvSpPr>
          <p:cNvPr id="1519" name="Google Shape;1519;p146"/>
          <p:cNvSpPr txBox="1"/>
          <p:nvPr/>
        </p:nvSpPr>
        <p:spPr>
          <a:xfrm>
            <a:off x="6047774" y="2413280"/>
            <a:ext cx="1131835"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Showcase</a:t>
            </a:r>
            <a:endParaRPr/>
          </a:p>
        </p:txBody>
      </p:sp>
      <p:sp>
        <p:nvSpPr>
          <p:cNvPr id="1520" name="Google Shape;1520;p146"/>
          <p:cNvSpPr/>
          <p:nvPr/>
        </p:nvSpPr>
        <p:spPr>
          <a:xfrm>
            <a:off x="3593086" y="2965481"/>
            <a:ext cx="554398" cy="759003"/>
          </a:xfrm>
          <a:custGeom>
            <a:rect b="b" l="l" r="r" t="t"/>
            <a:pathLst>
              <a:path extrusionOk="0" h="8001" w="5845">
                <a:moveTo>
                  <a:pt x="4964" y="766"/>
                </a:moveTo>
                <a:lnTo>
                  <a:pt x="4170" y="766"/>
                </a:lnTo>
                <a:lnTo>
                  <a:pt x="4170" y="738"/>
                </a:lnTo>
                <a:cubicBezTo>
                  <a:pt x="4170" y="341"/>
                  <a:pt x="3829" y="0"/>
                  <a:pt x="3432" y="0"/>
                </a:cubicBezTo>
                <a:lnTo>
                  <a:pt x="2440" y="0"/>
                </a:lnTo>
                <a:cubicBezTo>
                  <a:pt x="2042" y="0"/>
                  <a:pt x="1702" y="341"/>
                  <a:pt x="1702" y="738"/>
                </a:cubicBezTo>
                <a:lnTo>
                  <a:pt x="1702" y="766"/>
                </a:lnTo>
                <a:lnTo>
                  <a:pt x="907" y="766"/>
                </a:lnTo>
                <a:cubicBezTo>
                  <a:pt x="425" y="766"/>
                  <a:pt x="0" y="1163"/>
                  <a:pt x="0" y="1674"/>
                </a:cubicBezTo>
                <a:lnTo>
                  <a:pt x="0" y="7120"/>
                </a:lnTo>
                <a:cubicBezTo>
                  <a:pt x="0" y="7602"/>
                  <a:pt x="425" y="8000"/>
                  <a:pt x="907" y="8000"/>
                </a:cubicBezTo>
                <a:lnTo>
                  <a:pt x="4964" y="8000"/>
                </a:lnTo>
                <a:cubicBezTo>
                  <a:pt x="5446" y="8000"/>
                  <a:pt x="5844" y="7602"/>
                  <a:pt x="5844" y="7120"/>
                </a:cubicBezTo>
                <a:lnTo>
                  <a:pt x="5844" y="1674"/>
                </a:lnTo>
                <a:cubicBezTo>
                  <a:pt x="5844" y="1163"/>
                  <a:pt x="5446" y="766"/>
                  <a:pt x="4964" y="766"/>
                </a:cubicBezTo>
                <a:close/>
                <a:moveTo>
                  <a:pt x="2241" y="738"/>
                </a:moveTo>
                <a:cubicBezTo>
                  <a:pt x="2241" y="625"/>
                  <a:pt x="2326" y="539"/>
                  <a:pt x="2440" y="539"/>
                </a:cubicBezTo>
                <a:lnTo>
                  <a:pt x="3432" y="539"/>
                </a:lnTo>
                <a:cubicBezTo>
                  <a:pt x="3545" y="539"/>
                  <a:pt x="3631" y="625"/>
                  <a:pt x="3631" y="738"/>
                </a:cubicBezTo>
                <a:lnTo>
                  <a:pt x="3631" y="1362"/>
                </a:lnTo>
                <a:cubicBezTo>
                  <a:pt x="3631" y="1475"/>
                  <a:pt x="3545" y="1589"/>
                  <a:pt x="3432" y="1589"/>
                </a:cubicBezTo>
                <a:lnTo>
                  <a:pt x="2440" y="1589"/>
                </a:lnTo>
                <a:cubicBezTo>
                  <a:pt x="2326" y="1589"/>
                  <a:pt x="2241" y="1475"/>
                  <a:pt x="2241" y="1362"/>
                </a:cubicBezTo>
                <a:lnTo>
                  <a:pt x="2241" y="738"/>
                </a:lnTo>
                <a:close/>
                <a:moveTo>
                  <a:pt x="5305" y="7120"/>
                </a:moveTo>
                <a:cubicBezTo>
                  <a:pt x="5305" y="7319"/>
                  <a:pt x="5163" y="7461"/>
                  <a:pt x="4964" y="7461"/>
                </a:cubicBezTo>
                <a:lnTo>
                  <a:pt x="907" y="7461"/>
                </a:lnTo>
                <a:cubicBezTo>
                  <a:pt x="709" y="7461"/>
                  <a:pt x="567" y="7319"/>
                  <a:pt x="567" y="7120"/>
                </a:cubicBezTo>
                <a:lnTo>
                  <a:pt x="567" y="1674"/>
                </a:lnTo>
                <a:cubicBezTo>
                  <a:pt x="567" y="1475"/>
                  <a:pt x="709" y="1306"/>
                  <a:pt x="907" y="1306"/>
                </a:cubicBezTo>
                <a:lnTo>
                  <a:pt x="1702" y="1306"/>
                </a:lnTo>
                <a:lnTo>
                  <a:pt x="1702" y="1362"/>
                </a:lnTo>
                <a:cubicBezTo>
                  <a:pt x="1702" y="1788"/>
                  <a:pt x="2042" y="2128"/>
                  <a:pt x="2440" y="2128"/>
                </a:cubicBezTo>
                <a:lnTo>
                  <a:pt x="3432" y="2128"/>
                </a:lnTo>
                <a:cubicBezTo>
                  <a:pt x="3829" y="2128"/>
                  <a:pt x="4170" y="1788"/>
                  <a:pt x="4170" y="1362"/>
                </a:cubicBezTo>
                <a:lnTo>
                  <a:pt x="4170" y="1306"/>
                </a:lnTo>
                <a:lnTo>
                  <a:pt x="4964" y="1306"/>
                </a:lnTo>
                <a:cubicBezTo>
                  <a:pt x="5163" y="1306"/>
                  <a:pt x="5305" y="1475"/>
                  <a:pt x="5305" y="1674"/>
                </a:cubicBezTo>
                <a:lnTo>
                  <a:pt x="5305" y="7120"/>
                </a:lnTo>
                <a:close/>
                <a:moveTo>
                  <a:pt x="1446" y="4142"/>
                </a:moveTo>
                <a:cubicBezTo>
                  <a:pt x="1502" y="4170"/>
                  <a:pt x="1531" y="4170"/>
                  <a:pt x="1587" y="4170"/>
                </a:cubicBezTo>
                <a:cubicBezTo>
                  <a:pt x="1644" y="4170"/>
                  <a:pt x="1672" y="4170"/>
                  <a:pt x="1701" y="4142"/>
                </a:cubicBezTo>
                <a:lnTo>
                  <a:pt x="1899" y="3943"/>
                </a:lnTo>
                <a:lnTo>
                  <a:pt x="2098" y="4142"/>
                </a:lnTo>
                <a:cubicBezTo>
                  <a:pt x="2126" y="4170"/>
                  <a:pt x="2154" y="4170"/>
                  <a:pt x="2212" y="4170"/>
                </a:cubicBezTo>
                <a:cubicBezTo>
                  <a:pt x="2268" y="4170"/>
                  <a:pt x="2296" y="4170"/>
                  <a:pt x="2325" y="4142"/>
                </a:cubicBezTo>
                <a:cubicBezTo>
                  <a:pt x="2410" y="4057"/>
                  <a:pt x="2410" y="3943"/>
                  <a:pt x="2325" y="3886"/>
                </a:cubicBezTo>
                <a:lnTo>
                  <a:pt x="2154" y="3688"/>
                </a:lnTo>
                <a:lnTo>
                  <a:pt x="2325" y="3490"/>
                </a:lnTo>
                <a:cubicBezTo>
                  <a:pt x="2410" y="3432"/>
                  <a:pt x="2410" y="3319"/>
                  <a:pt x="2325" y="3263"/>
                </a:cubicBezTo>
                <a:cubicBezTo>
                  <a:pt x="2268" y="3178"/>
                  <a:pt x="2154" y="3178"/>
                  <a:pt x="2098" y="3263"/>
                </a:cubicBezTo>
                <a:lnTo>
                  <a:pt x="1899" y="3432"/>
                </a:lnTo>
                <a:lnTo>
                  <a:pt x="1701" y="3263"/>
                </a:lnTo>
                <a:cubicBezTo>
                  <a:pt x="1644" y="3178"/>
                  <a:pt x="1531" y="3178"/>
                  <a:pt x="1446" y="3263"/>
                </a:cubicBezTo>
                <a:cubicBezTo>
                  <a:pt x="1389" y="3319"/>
                  <a:pt x="1389" y="3432"/>
                  <a:pt x="1446" y="3490"/>
                </a:cubicBezTo>
                <a:lnTo>
                  <a:pt x="1644" y="3688"/>
                </a:lnTo>
                <a:lnTo>
                  <a:pt x="1446" y="3886"/>
                </a:lnTo>
                <a:cubicBezTo>
                  <a:pt x="1389" y="3943"/>
                  <a:pt x="1389" y="4057"/>
                  <a:pt x="1446" y="4142"/>
                </a:cubicBezTo>
                <a:close/>
                <a:moveTo>
                  <a:pt x="4737" y="5050"/>
                </a:moveTo>
                <a:cubicBezTo>
                  <a:pt x="4680" y="4993"/>
                  <a:pt x="4567" y="4993"/>
                  <a:pt x="4482" y="5050"/>
                </a:cubicBezTo>
                <a:lnTo>
                  <a:pt x="4311" y="5248"/>
                </a:lnTo>
                <a:lnTo>
                  <a:pt x="4113" y="5050"/>
                </a:lnTo>
                <a:cubicBezTo>
                  <a:pt x="4056" y="4993"/>
                  <a:pt x="3943" y="4993"/>
                  <a:pt x="3858" y="5050"/>
                </a:cubicBezTo>
                <a:cubicBezTo>
                  <a:pt x="3801" y="5106"/>
                  <a:pt x="3801" y="5220"/>
                  <a:pt x="3858" y="5305"/>
                </a:cubicBezTo>
                <a:lnTo>
                  <a:pt x="4056" y="5475"/>
                </a:lnTo>
                <a:lnTo>
                  <a:pt x="3858" y="5674"/>
                </a:lnTo>
                <a:cubicBezTo>
                  <a:pt x="3801" y="5759"/>
                  <a:pt x="3801" y="5872"/>
                  <a:pt x="3858" y="5929"/>
                </a:cubicBezTo>
                <a:cubicBezTo>
                  <a:pt x="3915" y="5958"/>
                  <a:pt x="3943" y="5986"/>
                  <a:pt x="3999" y="5986"/>
                </a:cubicBezTo>
                <a:cubicBezTo>
                  <a:pt x="4028" y="5986"/>
                  <a:pt x="4084" y="5958"/>
                  <a:pt x="4113" y="5929"/>
                </a:cubicBezTo>
                <a:lnTo>
                  <a:pt x="4311" y="5731"/>
                </a:lnTo>
                <a:lnTo>
                  <a:pt x="4482" y="5929"/>
                </a:lnTo>
                <a:cubicBezTo>
                  <a:pt x="4538" y="5958"/>
                  <a:pt x="4567" y="5986"/>
                  <a:pt x="4624" y="5986"/>
                </a:cubicBezTo>
                <a:cubicBezTo>
                  <a:pt x="4652" y="5986"/>
                  <a:pt x="4709" y="5958"/>
                  <a:pt x="4737" y="5929"/>
                </a:cubicBezTo>
                <a:cubicBezTo>
                  <a:pt x="4793" y="5872"/>
                  <a:pt x="4793" y="5759"/>
                  <a:pt x="4737" y="5674"/>
                </a:cubicBezTo>
                <a:lnTo>
                  <a:pt x="4538" y="5475"/>
                </a:lnTo>
                <a:lnTo>
                  <a:pt x="4737" y="5305"/>
                </a:lnTo>
                <a:cubicBezTo>
                  <a:pt x="4793" y="5220"/>
                  <a:pt x="4793" y="5106"/>
                  <a:pt x="4737" y="5050"/>
                </a:cubicBezTo>
                <a:close/>
                <a:moveTo>
                  <a:pt x="4311" y="2328"/>
                </a:moveTo>
                <a:cubicBezTo>
                  <a:pt x="4283" y="2242"/>
                  <a:pt x="4170" y="2214"/>
                  <a:pt x="4084" y="2271"/>
                </a:cubicBezTo>
                <a:lnTo>
                  <a:pt x="3318" y="2724"/>
                </a:lnTo>
                <a:cubicBezTo>
                  <a:pt x="3234" y="2782"/>
                  <a:pt x="3205" y="2894"/>
                  <a:pt x="3262" y="2980"/>
                </a:cubicBezTo>
                <a:cubicBezTo>
                  <a:pt x="3290" y="3065"/>
                  <a:pt x="3404" y="3093"/>
                  <a:pt x="3489" y="3037"/>
                </a:cubicBezTo>
                <a:lnTo>
                  <a:pt x="3886" y="2810"/>
                </a:lnTo>
                <a:cubicBezTo>
                  <a:pt x="3716" y="3462"/>
                  <a:pt x="3120" y="5193"/>
                  <a:pt x="1220" y="5476"/>
                </a:cubicBezTo>
                <a:cubicBezTo>
                  <a:pt x="1134" y="5476"/>
                  <a:pt x="1049" y="5561"/>
                  <a:pt x="1078" y="5675"/>
                </a:cubicBezTo>
                <a:cubicBezTo>
                  <a:pt x="1078" y="5760"/>
                  <a:pt x="1162" y="5816"/>
                  <a:pt x="1248" y="5816"/>
                </a:cubicBezTo>
                <a:lnTo>
                  <a:pt x="1276" y="5816"/>
                </a:lnTo>
                <a:cubicBezTo>
                  <a:pt x="2354" y="5646"/>
                  <a:pt x="3205" y="5051"/>
                  <a:pt x="3772" y="4058"/>
                </a:cubicBezTo>
                <a:cubicBezTo>
                  <a:pt x="4028" y="3575"/>
                  <a:pt x="4170" y="3122"/>
                  <a:pt x="4226" y="2866"/>
                </a:cubicBezTo>
                <a:lnTo>
                  <a:pt x="4482" y="3264"/>
                </a:lnTo>
                <a:cubicBezTo>
                  <a:pt x="4510" y="3320"/>
                  <a:pt x="4567" y="3349"/>
                  <a:pt x="4624" y="3349"/>
                </a:cubicBezTo>
                <a:cubicBezTo>
                  <a:pt x="4652" y="3349"/>
                  <a:pt x="4680" y="3349"/>
                  <a:pt x="4709" y="3320"/>
                </a:cubicBezTo>
                <a:cubicBezTo>
                  <a:pt x="4793" y="3264"/>
                  <a:pt x="4823" y="3178"/>
                  <a:pt x="4765" y="3093"/>
                </a:cubicBezTo>
                <a:lnTo>
                  <a:pt x="4311" y="2328"/>
                </a:lnTo>
                <a:close/>
                <a:moveTo>
                  <a:pt x="2863" y="5986"/>
                </a:moveTo>
                <a:cubicBezTo>
                  <a:pt x="2552" y="5986"/>
                  <a:pt x="2296" y="6241"/>
                  <a:pt x="2296" y="6525"/>
                </a:cubicBezTo>
                <a:cubicBezTo>
                  <a:pt x="2296" y="6836"/>
                  <a:pt x="2552" y="7092"/>
                  <a:pt x="2863" y="7092"/>
                </a:cubicBezTo>
                <a:cubicBezTo>
                  <a:pt x="3176" y="7092"/>
                  <a:pt x="3431" y="6836"/>
                  <a:pt x="3431" y="6525"/>
                </a:cubicBezTo>
                <a:cubicBezTo>
                  <a:pt x="3431" y="6213"/>
                  <a:pt x="3176" y="5986"/>
                  <a:pt x="2863" y="598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1" name="Google Shape;1521;p146"/>
          <p:cNvSpPr/>
          <p:nvPr/>
        </p:nvSpPr>
        <p:spPr>
          <a:xfrm flipH="1">
            <a:off x="6331886" y="1751575"/>
            <a:ext cx="659848" cy="625477"/>
          </a:xfrm>
          <a:custGeom>
            <a:rect b="b" l="l" r="r" t="t"/>
            <a:pathLst>
              <a:path extrusionOk="0" h="6901" w="7282">
                <a:moveTo>
                  <a:pt x="7281" y="733"/>
                </a:moveTo>
                <a:cubicBezTo>
                  <a:pt x="0" y="733"/>
                  <a:pt x="0" y="733"/>
                  <a:pt x="0" y="733"/>
                </a:cubicBezTo>
                <a:cubicBezTo>
                  <a:pt x="0" y="0"/>
                  <a:pt x="0" y="0"/>
                  <a:pt x="0" y="0"/>
                </a:cubicBezTo>
                <a:cubicBezTo>
                  <a:pt x="7281" y="0"/>
                  <a:pt x="7281" y="0"/>
                  <a:pt x="7281" y="0"/>
                </a:cubicBezTo>
                <a:lnTo>
                  <a:pt x="7281" y="733"/>
                </a:lnTo>
                <a:close/>
                <a:moveTo>
                  <a:pt x="3640" y="3505"/>
                </a:moveTo>
                <a:cubicBezTo>
                  <a:pt x="3857" y="4157"/>
                  <a:pt x="3857" y="4157"/>
                  <a:pt x="3857" y="4157"/>
                </a:cubicBezTo>
                <a:cubicBezTo>
                  <a:pt x="4536" y="4157"/>
                  <a:pt x="4536" y="4157"/>
                  <a:pt x="4536" y="4157"/>
                </a:cubicBezTo>
                <a:cubicBezTo>
                  <a:pt x="3993" y="4563"/>
                  <a:pt x="3993" y="4563"/>
                  <a:pt x="3993" y="4563"/>
                </a:cubicBezTo>
                <a:cubicBezTo>
                  <a:pt x="4210" y="5215"/>
                  <a:pt x="4210" y="5215"/>
                  <a:pt x="4210" y="5215"/>
                </a:cubicBezTo>
                <a:cubicBezTo>
                  <a:pt x="3640" y="4809"/>
                  <a:pt x="3640" y="4809"/>
                  <a:pt x="3640" y="4809"/>
                </a:cubicBezTo>
                <a:cubicBezTo>
                  <a:pt x="3070" y="5215"/>
                  <a:pt x="3070" y="5215"/>
                  <a:pt x="3070" y="5215"/>
                </a:cubicBezTo>
                <a:cubicBezTo>
                  <a:pt x="3287" y="4563"/>
                  <a:pt x="3287" y="4563"/>
                  <a:pt x="3287" y="4563"/>
                </a:cubicBezTo>
                <a:cubicBezTo>
                  <a:pt x="2717" y="4157"/>
                  <a:pt x="2717" y="4157"/>
                  <a:pt x="2717" y="4157"/>
                </a:cubicBezTo>
                <a:cubicBezTo>
                  <a:pt x="3423" y="4157"/>
                  <a:pt x="3423" y="4157"/>
                  <a:pt x="3423" y="4157"/>
                </a:cubicBezTo>
                <a:lnTo>
                  <a:pt x="3640" y="3505"/>
                </a:lnTo>
                <a:close/>
                <a:moveTo>
                  <a:pt x="5134" y="4102"/>
                </a:moveTo>
                <a:cubicBezTo>
                  <a:pt x="5325" y="4645"/>
                  <a:pt x="5325" y="4645"/>
                  <a:pt x="5325" y="4645"/>
                </a:cubicBezTo>
                <a:cubicBezTo>
                  <a:pt x="5895" y="4645"/>
                  <a:pt x="5895" y="4645"/>
                  <a:pt x="5895" y="4645"/>
                </a:cubicBezTo>
                <a:cubicBezTo>
                  <a:pt x="5433" y="4998"/>
                  <a:pt x="5433" y="4998"/>
                  <a:pt x="5433" y="4998"/>
                </a:cubicBezTo>
                <a:cubicBezTo>
                  <a:pt x="5596" y="5569"/>
                  <a:pt x="5596" y="5569"/>
                  <a:pt x="5596" y="5569"/>
                </a:cubicBezTo>
                <a:cubicBezTo>
                  <a:pt x="5134" y="5215"/>
                  <a:pt x="5134" y="5215"/>
                  <a:pt x="5134" y="5215"/>
                </a:cubicBezTo>
                <a:cubicBezTo>
                  <a:pt x="4645" y="5569"/>
                  <a:pt x="4645" y="5569"/>
                  <a:pt x="4645" y="5569"/>
                </a:cubicBezTo>
                <a:cubicBezTo>
                  <a:pt x="4835" y="4998"/>
                  <a:pt x="4835" y="4998"/>
                  <a:pt x="4835" y="4998"/>
                </a:cubicBezTo>
                <a:cubicBezTo>
                  <a:pt x="4347" y="4645"/>
                  <a:pt x="4347" y="4645"/>
                  <a:pt x="4347" y="4645"/>
                </a:cubicBezTo>
                <a:cubicBezTo>
                  <a:pt x="4944" y="4645"/>
                  <a:pt x="4944" y="4645"/>
                  <a:pt x="4944" y="4645"/>
                </a:cubicBezTo>
                <a:cubicBezTo>
                  <a:pt x="5134" y="4102"/>
                  <a:pt x="5134" y="4102"/>
                  <a:pt x="5134" y="4102"/>
                </a:cubicBezTo>
                <a:close/>
                <a:moveTo>
                  <a:pt x="2146" y="4102"/>
                </a:moveTo>
                <a:cubicBezTo>
                  <a:pt x="2336" y="4645"/>
                  <a:pt x="2336" y="4645"/>
                  <a:pt x="2336" y="4645"/>
                </a:cubicBezTo>
                <a:cubicBezTo>
                  <a:pt x="2906" y="4645"/>
                  <a:pt x="2906" y="4645"/>
                  <a:pt x="2906" y="4645"/>
                </a:cubicBezTo>
                <a:cubicBezTo>
                  <a:pt x="2445" y="4998"/>
                  <a:pt x="2445" y="4998"/>
                  <a:pt x="2445" y="4998"/>
                </a:cubicBezTo>
                <a:cubicBezTo>
                  <a:pt x="2635" y="5569"/>
                  <a:pt x="2635" y="5569"/>
                  <a:pt x="2635" y="5569"/>
                </a:cubicBezTo>
                <a:cubicBezTo>
                  <a:pt x="2146" y="5215"/>
                  <a:pt x="2146" y="5215"/>
                  <a:pt x="2146" y="5215"/>
                </a:cubicBezTo>
                <a:cubicBezTo>
                  <a:pt x="1657" y="5569"/>
                  <a:pt x="1657" y="5569"/>
                  <a:pt x="1657" y="5569"/>
                </a:cubicBezTo>
                <a:cubicBezTo>
                  <a:pt x="1847" y="4998"/>
                  <a:pt x="1847" y="4998"/>
                  <a:pt x="1847" y="4998"/>
                </a:cubicBezTo>
                <a:cubicBezTo>
                  <a:pt x="1358" y="4645"/>
                  <a:pt x="1358" y="4645"/>
                  <a:pt x="1358" y="4645"/>
                </a:cubicBezTo>
                <a:cubicBezTo>
                  <a:pt x="1956" y="4645"/>
                  <a:pt x="1956" y="4645"/>
                  <a:pt x="1956" y="4645"/>
                </a:cubicBezTo>
                <a:cubicBezTo>
                  <a:pt x="2146" y="4102"/>
                  <a:pt x="2146" y="4102"/>
                  <a:pt x="2146" y="4102"/>
                </a:cubicBezTo>
                <a:close/>
                <a:moveTo>
                  <a:pt x="435" y="6900"/>
                </a:moveTo>
                <a:cubicBezTo>
                  <a:pt x="435" y="1005"/>
                  <a:pt x="435" y="1005"/>
                  <a:pt x="435" y="1005"/>
                </a:cubicBezTo>
                <a:cubicBezTo>
                  <a:pt x="6846" y="1005"/>
                  <a:pt x="6846" y="1005"/>
                  <a:pt x="6846" y="1005"/>
                </a:cubicBezTo>
                <a:cubicBezTo>
                  <a:pt x="6846" y="6900"/>
                  <a:pt x="6846" y="6900"/>
                  <a:pt x="6846" y="6900"/>
                </a:cubicBezTo>
                <a:cubicBezTo>
                  <a:pt x="6004" y="6330"/>
                  <a:pt x="6030" y="5243"/>
                  <a:pt x="6194" y="4346"/>
                </a:cubicBezTo>
                <a:cubicBezTo>
                  <a:pt x="6194" y="4292"/>
                  <a:pt x="6166" y="4237"/>
                  <a:pt x="6112" y="4210"/>
                </a:cubicBezTo>
                <a:cubicBezTo>
                  <a:pt x="5243" y="3722"/>
                  <a:pt x="4048" y="2499"/>
                  <a:pt x="3776" y="1494"/>
                </a:cubicBezTo>
                <a:cubicBezTo>
                  <a:pt x="3722" y="1358"/>
                  <a:pt x="3531" y="1358"/>
                  <a:pt x="3504" y="1494"/>
                </a:cubicBezTo>
                <a:cubicBezTo>
                  <a:pt x="3232" y="2527"/>
                  <a:pt x="2065" y="3694"/>
                  <a:pt x="1168" y="4210"/>
                </a:cubicBezTo>
                <a:cubicBezTo>
                  <a:pt x="1114" y="4237"/>
                  <a:pt x="1087" y="4292"/>
                  <a:pt x="1087" y="4346"/>
                </a:cubicBezTo>
                <a:cubicBezTo>
                  <a:pt x="1222" y="5243"/>
                  <a:pt x="1276" y="6330"/>
                  <a:pt x="435" y="69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2" name="Google Shape;1522;p146"/>
          <p:cNvSpPr/>
          <p:nvPr/>
        </p:nvSpPr>
        <p:spPr>
          <a:xfrm>
            <a:off x="6341948" y="3001810"/>
            <a:ext cx="534972" cy="610753"/>
          </a:xfrm>
          <a:custGeom>
            <a:rect b="b" l="l" r="r" t="t"/>
            <a:pathLst>
              <a:path extrusionOk="0" h="6575" w="5760">
                <a:moveTo>
                  <a:pt x="5759" y="4618"/>
                </a:moveTo>
                <a:cubicBezTo>
                  <a:pt x="5759" y="4727"/>
                  <a:pt x="5732" y="4808"/>
                  <a:pt x="5650" y="4863"/>
                </a:cubicBezTo>
                <a:cubicBezTo>
                  <a:pt x="5623" y="4944"/>
                  <a:pt x="5623" y="5107"/>
                  <a:pt x="5623" y="5324"/>
                </a:cubicBezTo>
                <a:cubicBezTo>
                  <a:pt x="5623" y="5568"/>
                  <a:pt x="5623" y="5704"/>
                  <a:pt x="5650" y="5813"/>
                </a:cubicBezTo>
                <a:cubicBezTo>
                  <a:pt x="5732" y="5867"/>
                  <a:pt x="5759" y="5949"/>
                  <a:pt x="5759" y="6058"/>
                </a:cubicBezTo>
                <a:cubicBezTo>
                  <a:pt x="5759" y="6248"/>
                  <a:pt x="5759" y="6248"/>
                  <a:pt x="5759" y="6248"/>
                </a:cubicBezTo>
                <a:cubicBezTo>
                  <a:pt x="5759" y="6357"/>
                  <a:pt x="5732" y="6411"/>
                  <a:pt x="5677" y="6466"/>
                </a:cubicBezTo>
                <a:cubicBezTo>
                  <a:pt x="5623" y="6546"/>
                  <a:pt x="5542" y="6574"/>
                  <a:pt x="5460" y="6574"/>
                </a:cubicBezTo>
                <a:cubicBezTo>
                  <a:pt x="1250" y="6574"/>
                  <a:pt x="1250" y="6574"/>
                  <a:pt x="1250" y="6574"/>
                </a:cubicBezTo>
                <a:cubicBezTo>
                  <a:pt x="896" y="6574"/>
                  <a:pt x="625" y="6438"/>
                  <a:pt x="381" y="6220"/>
                </a:cubicBezTo>
                <a:cubicBezTo>
                  <a:pt x="136" y="5976"/>
                  <a:pt x="0" y="5677"/>
                  <a:pt x="0" y="5324"/>
                </a:cubicBezTo>
                <a:cubicBezTo>
                  <a:pt x="0" y="1222"/>
                  <a:pt x="0" y="1222"/>
                  <a:pt x="0" y="1222"/>
                </a:cubicBezTo>
                <a:cubicBezTo>
                  <a:pt x="0" y="869"/>
                  <a:pt x="136" y="598"/>
                  <a:pt x="381" y="353"/>
                </a:cubicBezTo>
                <a:cubicBezTo>
                  <a:pt x="625" y="108"/>
                  <a:pt x="896" y="0"/>
                  <a:pt x="1250" y="0"/>
                </a:cubicBezTo>
                <a:cubicBezTo>
                  <a:pt x="5460" y="0"/>
                  <a:pt x="5460" y="0"/>
                  <a:pt x="5460" y="0"/>
                </a:cubicBezTo>
                <a:cubicBezTo>
                  <a:pt x="5542" y="0"/>
                  <a:pt x="5623" y="27"/>
                  <a:pt x="5677" y="81"/>
                </a:cubicBezTo>
                <a:cubicBezTo>
                  <a:pt x="5732" y="135"/>
                  <a:pt x="5759" y="217"/>
                  <a:pt x="5759" y="299"/>
                </a:cubicBezTo>
                <a:lnTo>
                  <a:pt x="5759" y="4618"/>
                </a:lnTo>
                <a:close/>
                <a:moveTo>
                  <a:pt x="4917" y="5732"/>
                </a:moveTo>
                <a:cubicBezTo>
                  <a:pt x="4890" y="5623"/>
                  <a:pt x="4890" y="5488"/>
                  <a:pt x="4890" y="5324"/>
                </a:cubicBezTo>
                <a:cubicBezTo>
                  <a:pt x="4890" y="5162"/>
                  <a:pt x="4890" y="5025"/>
                  <a:pt x="4917" y="4916"/>
                </a:cubicBezTo>
                <a:cubicBezTo>
                  <a:pt x="1250" y="4916"/>
                  <a:pt x="1250" y="4916"/>
                  <a:pt x="1250" y="4916"/>
                </a:cubicBezTo>
                <a:cubicBezTo>
                  <a:pt x="1141" y="4916"/>
                  <a:pt x="1033" y="4971"/>
                  <a:pt x="951" y="5053"/>
                </a:cubicBezTo>
                <a:cubicBezTo>
                  <a:pt x="869" y="5134"/>
                  <a:pt x="842" y="5215"/>
                  <a:pt x="842" y="5324"/>
                </a:cubicBezTo>
                <a:cubicBezTo>
                  <a:pt x="842" y="5433"/>
                  <a:pt x="869" y="5541"/>
                  <a:pt x="951" y="5623"/>
                </a:cubicBezTo>
                <a:cubicBezTo>
                  <a:pt x="1033" y="5704"/>
                  <a:pt x="1141" y="5732"/>
                  <a:pt x="1250" y="5732"/>
                </a:cubicBezTo>
                <a:lnTo>
                  <a:pt x="4917" y="5732"/>
                </a:lnTo>
                <a:close/>
                <a:moveTo>
                  <a:pt x="1657" y="1711"/>
                </a:moveTo>
                <a:cubicBezTo>
                  <a:pt x="1657" y="1982"/>
                  <a:pt x="1657" y="1982"/>
                  <a:pt x="1657" y="1982"/>
                </a:cubicBezTo>
                <a:cubicBezTo>
                  <a:pt x="1657" y="1982"/>
                  <a:pt x="1657" y="2010"/>
                  <a:pt x="1685" y="2010"/>
                </a:cubicBezTo>
                <a:cubicBezTo>
                  <a:pt x="1712" y="2037"/>
                  <a:pt x="1712" y="2037"/>
                  <a:pt x="1739" y="2037"/>
                </a:cubicBezTo>
                <a:cubicBezTo>
                  <a:pt x="4455" y="2037"/>
                  <a:pt x="4455" y="2037"/>
                  <a:pt x="4455" y="2037"/>
                </a:cubicBezTo>
                <a:cubicBezTo>
                  <a:pt x="4482" y="2037"/>
                  <a:pt x="4482" y="2037"/>
                  <a:pt x="4510" y="2010"/>
                </a:cubicBezTo>
                <a:cubicBezTo>
                  <a:pt x="4537" y="2010"/>
                  <a:pt x="4537" y="1982"/>
                  <a:pt x="4537" y="1982"/>
                </a:cubicBezTo>
                <a:cubicBezTo>
                  <a:pt x="4537" y="1711"/>
                  <a:pt x="4537" y="1711"/>
                  <a:pt x="4537" y="1711"/>
                </a:cubicBezTo>
                <a:cubicBezTo>
                  <a:pt x="4537" y="1683"/>
                  <a:pt x="4537" y="1683"/>
                  <a:pt x="4510" y="1656"/>
                </a:cubicBezTo>
                <a:cubicBezTo>
                  <a:pt x="4482" y="1656"/>
                  <a:pt x="4482" y="1630"/>
                  <a:pt x="4455" y="1630"/>
                </a:cubicBezTo>
                <a:cubicBezTo>
                  <a:pt x="1739" y="1630"/>
                  <a:pt x="1739" y="1630"/>
                  <a:pt x="1739" y="1630"/>
                </a:cubicBezTo>
                <a:cubicBezTo>
                  <a:pt x="1712" y="1630"/>
                  <a:pt x="1712" y="1656"/>
                  <a:pt x="1685" y="1656"/>
                </a:cubicBezTo>
                <a:cubicBezTo>
                  <a:pt x="1657" y="1683"/>
                  <a:pt x="1657" y="1683"/>
                  <a:pt x="1657" y="1711"/>
                </a:cubicBezTo>
                <a:close/>
                <a:moveTo>
                  <a:pt x="1657" y="2526"/>
                </a:moveTo>
                <a:cubicBezTo>
                  <a:pt x="1657" y="2798"/>
                  <a:pt x="1657" y="2798"/>
                  <a:pt x="1657" y="2798"/>
                </a:cubicBezTo>
                <a:cubicBezTo>
                  <a:pt x="1657" y="2798"/>
                  <a:pt x="1657" y="2825"/>
                  <a:pt x="1685" y="2852"/>
                </a:cubicBezTo>
                <a:cubicBezTo>
                  <a:pt x="1712" y="2852"/>
                  <a:pt x="1712" y="2879"/>
                  <a:pt x="1739" y="2879"/>
                </a:cubicBezTo>
                <a:cubicBezTo>
                  <a:pt x="4455" y="2879"/>
                  <a:pt x="4455" y="2879"/>
                  <a:pt x="4455" y="2879"/>
                </a:cubicBezTo>
                <a:cubicBezTo>
                  <a:pt x="4482" y="2879"/>
                  <a:pt x="4482" y="2852"/>
                  <a:pt x="4510" y="2852"/>
                </a:cubicBezTo>
                <a:cubicBezTo>
                  <a:pt x="4537" y="2825"/>
                  <a:pt x="4537" y="2798"/>
                  <a:pt x="4537" y="2798"/>
                </a:cubicBezTo>
                <a:cubicBezTo>
                  <a:pt x="4537" y="2526"/>
                  <a:pt x="4537" y="2526"/>
                  <a:pt x="4537" y="2526"/>
                </a:cubicBezTo>
                <a:cubicBezTo>
                  <a:pt x="4537" y="2526"/>
                  <a:pt x="4537" y="2499"/>
                  <a:pt x="4510" y="2472"/>
                </a:cubicBezTo>
                <a:cubicBezTo>
                  <a:pt x="4482" y="2472"/>
                  <a:pt x="4482" y="2445"/>
                  <a:pt x="4455" y="2445"/>
                </a:cubicBezTo>
                <a:cubicBezTo>
                  <a:pt x="1739" y="2445"/>
                  <a:pt x="1739" y="2445"/>
                  <a:pt x="1739" y="2445"/>
                </a:cubicBezTo>
                <a:cubicBezTo>
                  <a:pt x="1712" y="2445"/>
                  <a:pt x="1712" y="2472"/>
                  <a:pt x="1685" y="2472"/>
                </a:cubicBezTo>
                <a:cubicBezTo>
                  <a:pt x="1657" y="2499"/>
                  <a:pt x="1657" y="2526"/>
                  <a:pt x="1657" y="25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3" name="Google Shape;1523;p146"/>
          <p:cNvSpPr txBox="1"/>
          <p:nvPr/>
        </p:nvSpPr>
        <p:spPr>
          <a:xfrm>
            <a:off x="6110959" y="3675534"/>
            <a:ext cx="9969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Book</a:t>
            </a:r>
            <a:endParaRPr/>
          </a:p>
        </p:txBody>
      </p:sp>
      <p:grpSp>
        <p:nvGrpSpPr>
          <p:cNvPr id="1524" name="Google Shape;1524;p146"/>
          <p:cNvGrpSpPr/>
          <p:nvPr/>
        </p:nvGrpSpPr>
        <p:grpSpPr>
          <a:xfrm>
            <a:off x="735628" y="3070770"/>
            <a:ext cx="709508" cy="619394"/>
            <a:chOff x="1659119" y="1807622"/>
            <a:chExt cx="709508" cy="619394"/>
          </a:xfrm>
        </p:grpSpPr>
        <p:sp>
          <p:nvSpPr>
            <p:cNvPr id="1525" name="Google Shape;1525;p146"/>
            <p:cNvSpPr/>
            <p:nvPr/>
          </p:nvSpPr>
          <p:spPr>
            <a:xfrm>
              <a:off x="1659119" y="2335576"/>
              <a:ext cx="709508"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6" name="Google Shape;1526;p146"/>
            <p:cNvSpPr/>
            <p:nvPr/>
          </p:nvSpPr>
          <p:spPr>
            <a:xfrm>
              <a:off x="1716693" y="2184136"/>
              <a:ext cx="594360"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7" name="Google Shape;1527;p146"/>
            <p:cNvSpPr/>
            <p:nvPr/>
          </p:nvSpPr>
          <p:spPr>
            <a:xfrm>
              <a:off x="1785273" y="2032695"/>
              <a:ext cx="457200"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28" name="Google Shape;1528;p146"/>
            <p:cNvSpPr/>
            <p:nvPr/>
          </p:nvSpPr>
          <p:spPr>
            <a:xfrm>
              <a:off x="1785273" y="1807622"/>
              <a:ext cx="457200" cy="165072"/>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1529" name="Google Shape;1529;p146"/>
          <p:cNvSpPr txBox="1"/>
          <p:nvPr/>
        </p:nvSpPr>
        <p:spPr>
          <a:xfrm>
            <a:off x="530180" y="3690164"/>
            <a:ext cx="1192164"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Build: Tower</a:t>
            </a:r>
            <a:endParaRPr/>
          </a:p>
        </p:txBody>
      </p:sp>
      <p:sp>
        <p:nvSpPr>
          <p:cNvPr id="1530" name="Google Shape;1530;p146"/>
          <p:cNvSpPr txBox="1"/>
          <p:nvPr/>
        </p:nvSpPr>
        <p:spPr>
          <a:xfrm>
            <a:off x="7477663" y="2422561"/>
            <a:ext cx="11620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Reflect</a:t>
            </a:r>
            <a:endParaRPr/>
          </a:p>
        </p:txBody>
      </p:sp>
      <p:sp>
        <p:nvSpPr>
          <p:cNvPr id="1531" name="Google Shape;1531;p146"/>
          <p:cNvSpPr/>
          <p:nvPr/>
        </p:nvSpPr>
        <p:spPr>
          <a:xfrm>
            <a:off x="7762145" y="1613447"/>
            <a:ext cx="593086" cy="673142"/>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532" name="Google Shape;1532;p146"/>
          <p:cNvSpPr txBox="1"/>
          <p:nvPr/>
        </p:nvSpPr>
        <p:spPr>
          <a:xfrm>
            <a:off x="4705770" y="3734696"/>
            <a:ext cx="11620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Write in Journal</a:t>
            </a:r>
            <a:endParaRPr/>
          </a:p>
        </p:txBody>
      </p:sp>
      <p:sp>
        <p:nvSpPr>
          <p:cNvPr id="1533" name="Google Shape;1533;p146"/>
          <p:cNvSpPr/>
          <p:nvPr/>
        </p:nvSpPr>
        <p:spPr>
          <a:xfrm>
            <a:off x="4984103" y="2925582"/>
            <a:ext cx="751434" cy="673142"/>
          </a:xfrm>
          <a:custGeom>
            <a:rect b="b" l="l" r="r" t="t"/>
            <a:pathLst>
              <a:path extrusionOk="0" h="34" w="35">
                <a:moveTo>
                  <a:pt x="35" y="6"/>
                </a:moveTo>
                <a:lnTo>
                  <a:pt x="21" y="20"/>
                </a:lnTo>
                <a:lnTo>
                  <a:pt x="15" y="14"/>
                </a:lnTo>
                <a:lnTo>
                  <a:pt x="29" y="0"/>
                </a:lnTo>
                <a:lnTo>
                  <a:pt x="35" y="6"/>
                </a:lnTo>
                <a:close/>
                <a:moveTo>
                  <a:pt x="13" y="16"/>
                </a:moveTo>
                <a:lnTo>
                  <a:pt x="19" y="22"/>
                </a:lnTo>
                <a:lnTo>
                  <a:pt x="11" y="24"/>
                </a:lnTo>
                <a:lnTo>
                  <a:pt x="13" y="16"/>
                </a:lnTo>
                <a:close/>
                <a:moveTo>
                  <a:pt x="28" y="18"/>
                </a:moveTo>
                <a:lnTo>
                  <a:pt x="28" y="34"/>
                </a:lnTo>
                <a:lnTo>
                  <a:pt x="0" y="34"/>
                </a:lnTo>
                <a:lnTo>
                  <a:pt x="0" y="7"/>
                </a:lnTo>
                <a:lnTo>
                  <a:pt x="17" y="7"/>
                </a:lnTo>
                <a:lnTo>
                  <a:pt x="14" y="10"/>
                </a:lnTo>
                <a:lnTo>
                  <a:pt x="4" y="10"/>
                </a:lnTo>
                <a:lnTo>
                  <a:pt x="4" y="31"/>
                </a:lnTo>
                <a:lnTo>
                  <a:pt x="25" y="31"/>
                </a:lnTo>
                <a:lnTo>
                  <a:pt x="25" y="21"/>
                </a:lnTo>
                <a:lnTo>
                  <a:pt x="28" y="18"/>
                </a:ln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534" name="Google Shape;1534;p146"/>
          <p:cNvSpPr txBox="1"/>
          <p:nvPr/>
        </p:nvSpPr>
        <p:spPr>
          <a:xfrm>
            <a:off x="7383334" y="3814033"/>
            <a:ext cx="116205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Share Ideas</a:t>
            </a:r>
            <a:endParaRPr/>
          </a:p>
        </p:txBody>
      </p:sp>
      <p:grpSp>
        <p:nvGrpSpPr>
          <p:cNvPr id="1535" name="Google Shape;1535;p146"/>
          <p:cNvGrpSpPr/>
          <p:nvPr/>
        </p:nvGrpSpPr>
        <p:grpSpPr>
          <a:xfrm>
            <a:off x="7490215" y="2964274"/>
            <a:ext cx="1022350" cy="794261"/>
            <a:chOff x="6422668" y="3417313"/>
            <a:chExt cx="750698" cy="583215"/>
          </a:xfrm>
        </p:grpSpPr>
        <p:sp>
          <p:nvSpPr>
            <p:cNvPr id="1536" name="Google Shape;1536;p146"/>
            <p:cNvSpPr/>
            <p:nvPr/>
          </p:nvSpPr>
          <p:spPr>
            <a:xfrm>
              <a:off x="6422668" y="3417313"/>
              <a:ext cx="750698" cy="583215"/>
            </a:xfrm>
            <a:custGeom>
              <a:rect b="b" l="l" r="r" t="t"/>
              <a:pathLst>
                <a:path extrusionOk="0" h="3025" w="3893">
                  <a:moveTo>
                    <a:pt x="811" y="2072"/>
                  </a:moveTo>
                  <a:lnTo>
                    <a:pt x="811" y="2072"/>
                  </a:lnTo>
                  <a:cubicBezTo>
                    <a:pt x="587" y="2240"/>
                    <a:pt x="336" y="2324"/>
                    <a:pt x="55" y="2380"/>
                  </a:cubicBezTo>
                  <a:lnTo>
                    <a:pt x="55" y="2380"/>
                  </a:lnTo>
                  <a:cubicBezTo>
                    <a:pt x="27" y="2380"/>
                    <a:pt x="0" y="2352"/>
                    <a:pt x="0" y="2324"/>
                  </a:cubicBezTo>
                  <a:cubicBezTo>
                    <a:pt x="0" y="2296"/>
                    <a:pt x="0" y="2296"/>
                    <a:pt x="27" y="2268"/>
                  </a:cubicBezTo>
                  <a:cubicBezTo>
                    <a:pt x="55" y="2240"/>
                    <a:pt x="55" y="2240"/>
                    <a:pt x="55" y="2240"/>
                  </a:cubicBezTo>
                  <a:cubicBezTo>
                    <a:pt x="139" y="2184"/>
                    <a:pt x="167" y="2128"/>
                    <a:pt x="196" y="2072"/>
                  </a:cubicBezTo>
                  <a:cubicBezTo>
                    <a:pt x="251" y="1988"/>
                    <a:pt x="279" y="1904"/>
                    <a:pt x="308" y="1764"/>
                  </a:cubicBezTo>
                  <a:cubicBezTo>
                    <a:pt x="84" y="1568"/>
                    <a:pt x="0" y="1344"/>
                    <a:pt x="0" y="1092"/>
                  </a:cubicBezTo>
                  <a:cubicBezTo>
                    <a:pt x="0" y="896"/>
                    <a:pt x="55" y="728"/>
                    <a:pt x="196" y="560"/>
                  </a:cubicBezTo>
                  <a:cubicBezTo>
                    <a:pt x="336" y="365"/>
                    <a:pt x="503" y="253"/>
                    <a:pt x="756" y="141"/>
                  </a:cubicBezTo>
                  <a:cubicBezTo>
                    <a:pt x="980" y="56"/>
                    <a:pt x="1232" y="0"/>
                    <a:pt x="1511" y="0"/>
                  </a:cubicBezTo>
                  <a:cubicBezTo>
                    <a:pt x="1764" y="0"/>
                    <a:pt x="2016" y="56"/>
                    <a:pt x="2267" y="141"/>
                  </a:cubicBezTo>
                  <a:cubicBezTo>
                    <a:pt x="2491" y="253"/>
                    <a:pt x="2660" y="365"/>
                    <a:pt x="2800" y="560"/>
                  </a:cubicBezTo>
                  <a:cubicBezTo>
                    <a:pt x="2939" y="728"/>
                    <a:pt x="2996" y="896"/>
                    <a:pt x="2996" y="1092"/>
                  </a:cubicBezTo>
                  <a:cubicBezTo>
                    <a:pt x="2996" y="1288"/>
                    <a:pt x="2939" y="1485"/>
                    <a:pt x="2800" y="1652"/>
                  </a:cubicBezTo>
                  <a:cubicBezTo>
                    <a:pt x="2660" y="1821"/>
                    <a:pt x="2491" y="1960"/>
                    <a:pt x="2267" y="2045"/>
                  </a:cubicBezTo>
                  <a:cubicBezTo>
                    <a:pt x="2016" y="2156"/>
                    <a:pt x="1764" y="2212"/>
                    <a:pt x="1511" y="2212"/>
                  </a:cubicBezTo>
                  <a:cubicBezTo>
                    <a:pt x="1259" y="2212"/>
                    <a:pt x="1008" y="2156"/>
                    <a:pt x="811" y="2072"/>
                  </a:cubicBezTo>
                  <a:close/>
                  <a:moveTo>
                    <a:pt x="3808" y="2884"/>
                  </a:moveTo>
                  <a:lnTo>
                    <a:pt x="3808" y="2884"/>
                  </a:lnTo>
                  <a:cubicBezTo>
                    <a:pt x="3751" y="2828"/>
                    <a:pt x="3696" y="2800"/>
                    <a:pt x="3668" y="2744"/>
                  </a:cubicBezTo>
                  <a:cubicBezTo>
                    <a:pt x="3639" y="2660"/>
                    <a:pt x="3611" y="2576"/>
                    <a:pt x="3584" y="2464"/>
                  </a:cubicBezTo>
                  <a:cubicBezTo>
                    <a:pt x="3723" y="2324"/>
                    <a:pt x="3835" y="2156"/>
                    <a:pt x="3863" y="1988"/>
                  </a:cubicBezTo>
                  <a:cubicBezTo>
                    <a:pt x="3892" y="1821"/>
                    <a:pt x="3863" y="1652"/>
                    <a:pt x="3751" y="1485"/>
                  </a:cubicBezTo>
                  <a:cubicBezTo>
                    <a:pt x="3668" y="1316"/>
                    <a:pt x="3527" y="1176"/>
                    <a:pt x="3332" y="1064"/>
                  </a:cubicBezTo>
                  <a:cubicBezTo>
                    <a:pt x="3332" y="1092"/>
                    <a:pt x="3332" y="1092"/>
                    <a:pt x="3332" y="1092"/>
                  </a:cubicBezTo>
                  <a:cubicBezTo>
                    <a:pt x="3332" y="1373"/>
                    <a:pt x="3248" y="1624"/>
                    <a:pt x="3079" y="1848"/>
                  </a:cubicBezTo>
                  <a:cubicBezTo>
                    <a:pt x="2912" y="2045"/>
                    <a:pt x="2660" y="2240"/>
                    <a:pt x="2379" y="2352"/>
                  </a:cubicBezTo>
                  <a:cubicBezTo>
                    <a:pt x="2071" y="2464"/>
                    <a:pt x="1764" y="2520"/>
                    <a:pt x="1428" y="2520"/>
                  </a:cubicBezTo>
                  <a:cubicBezTo>
                    <a:pt x="1540" y="2632"/>
                    <a:pt x="1707" y="2716"/>
                    <a:pt x="1876" y="2772"/>
                  </a:cubicBezTo>
                  <a:cubicBezTo>
                    <a:pt x="2071" y="2828"/>
                    <a:pt x="2267" y="2856"/>
                    <a:pt x="2464" y="2856"/>
                  </a:cubicBezTo>
                  <a:cubicBezTo>
                    <a:pt x="2688" y="2856"/>
                    <a:pt x="2912" y="2828"/>
                    <a:pt x="3136" y="2744"/>
                  </a:cubicBezTo>
                  <a:cubicBezTo>
                    <a:pt x="3332" y="2884"/>
                    <a:pt x="3556" y="2996"/>
                    <a:pt x="3808" y="3024"/>
                  </a:cubicBezTo>
                  <a:cubicBezTo>
                    <a:pt x="3835" y="3024"/>
                    <a:pt x="3835" y="3024"/>
                    <a:pt x="3835" y="2996"/>
                  </a:cubicBezTo>
                  <a:cubicBezTo>
                    <a:pt x="3863" y="2996"/>
                    <a:pt x="3863" y="2996"/>
                    <a:pt x="3863" y="2968"/>
                  </a:cubicBezTo>
                  <a:cubicBezTo>
                    <a:pt x="3863" y="2968"/>
                    <a:pt x="3863" y="2940"/>
                    <a:pt x="3835" y="2940"/>
                  </a:cubicBezTo>
                  <a:cubicBezTo>
                    <a:pt x="3835" y="2912"/>
                    <a:pt x="3835" y="2912"/>
                    <a:pt x="3835" y="2912"/>
                  </a:cubicBezTo>
                  <a:cubicBezTo>
                    <a:pt x="3835" y="2912"/>
                    <a:pt x="3808" y="2912"/>
                    <a:pt x="3808" y="288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7" name="Google Shape;1537;p146"/>
            <p:cNvSpPr/>
            <p:nvPr/>
          </p:nvSpPr>
          <p:spPr>
            <a:xfrm>
              <a:off x="6548742" y="3459372"/>
              <a:ext cx="296543" cy="336571"/>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dk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grpSp>
      <p:sp>
        <p:nvSpPr>
          <p:cNvPr id="1538" name="Google Shape;1538;p146"/>
          <p:cNvSpPr/>
          <p:nvPr/>
        </p:nvSpPr>
        <p:spPr>
          <a:xfrm>
            <a:off x="4930689" y="1727598"/>
            <a:ext cx="860091" cy="625477"/>
          </a:xfrm>
          <a:custGeom>
            <a:rect b="b" l="l" r="r" t="t"/>
            <a:pathLst>
              <a:path extrusionOk="0" h="5950" w="8178">
                <a:moveTo>
                  <a:pt x="3314" y="897"/>
                </a:moveTo>
                <a:lnTo>
                  <a:pt x="4672" y="54"/>
                </a:lnTo>
                <a:cubicBezTo>
                  <a:pt x="4754" y="0"/>
                  <a:pt x="4836" y="0"/>
                  <a:pt x="4917" y="0"/>
                </a:cubicBezTo>
                <a:cubicBezTo>
                  <a:pt x="4998" y="0"/>
                  <a:pt x="5080" y="0"/>
                  <a:pt x="5162" y="54"/>
                </a:cubicBezTo>
                <a:lnTo>
                  <a:pt x="6628" y="924"/>
                </a:lnTo>
                <a:lnTo>
                  <a:pt x="8177" y="924"/>
                </a:lnTo>
                <a:lnTo>
                  <a:pt x="8177" y="2174"/>
                </a:lnTo>
                <a:lnTo>
                  <a:pt x="7036" y="2174"/>
                </a:lnTo>
                <a:lnTo>
                  <a:pt x="6818" y="2254"/>
                </a:lnTo>
                <a:cubicBezTo>
                  <a:pt x="6465" y="2391"/>
                  <a:pt x="6058" y="2363"/>
                  <a:pt x="5732" y="2146"/>
                </a:cubicBezTo>
                <a:lnTo>
                  <a:pt x="4563" y="1413"/>
                </a:lnTo>
                <a:cubicBezTo>
                  <a:pt x="4455" y="1331"/>
                  <a:pt x="4401" y="1168"/>
                  <a:pt x="4483" y="1032"/>
                </a:cubicBezTo>
                <a:cubicBezTo>
                  <a:pt x="4537" y="950"/>
                  <a:pt x="4618" y="924"/>
                  <a:pt x="4727" y="924"/>
                </a:cubicBezTo>
                <a:cubicBezTo>
                  <a:pt x="4754" y="924"/>
                  <a:pt x="4809" y="924"/>
                  <a:pt x="4862" y="950"/>
                </a:cubicBezTo>
                <a:lnTo>
                  <a:pt x="5596" y="1413"/>
                </a:lnTo>
                <a:cubicBezTo>
                  <a:pt x="5623" y="1440"/>
                  <a:pt x="5678" y="1440"/>
                  <a:pt x="5705" y="1385"/>
                </a:cubicBezTo>
                <a:cubicBezTo>
                  <a:pt x="5732" y="1358"/>
                  <a:pt x="5732" y="1304"/>
                  <a:pt x="5678" y="1276"/>
                </a:cubicBezTo>
                <a:lnTo>
                  <a:pt x="4944" y="788"/>
                </a:lnTo>
                <a:cubicBezTo>
                  <a:pt x="4809" y="706"/>
                  <a:pt x="4645" y="706"/>
                  <a:pt x="4510" y="788"/>
                </a:cubicBezTo>
                <a:lnTo>
                  <a:pt x="3585" y="1358"/>
                </a:lnTo>
                <a:cubicBezTo>
                  <a:pt x="3450" y="1440"/>
                  <a:pt x="3260" y="1413"/>
                  <a:pt x="3206" y="1250"/>
                </a:cubicBezTo>
                <a:cubicBezTo>
                  <a:pt x="3124" y="1141"/>
                  <a:pt x="3179" y="978"/>
                  <a:pt x="3314" y="897"/>
                </a:cubicBezTo>
                <a:close/>
                <a:moveTo>
                  <a:pt x="4971" y="4673"/>
                </a:moveTo>
                <a:cubicBezTo>
                  <a:pt x="4889" y="4536"/>
                  <a:pt x="4727" y="4482"/>
                  <a:pt x="4591" y="4564"/>
                </a:cubicBezTo>
                <a:lnTo>
                  <a:pt x="3640" y="5161"/>
                </a:lnTo>
                <a:cubicBezTo>
                  <a:pt x="3532" y="5216"/>
                  <a:pt x="3368" y="5216"/>
                  <a:pt x="3233" y="5134"/>
                </a:cubicBezTo>
                <a:lnTo>
                  <a:pt x="2472" y="4673"/>
                </a:lnTo>
                <a:cubicBezTo>
                  <a:pt x="2445" y="4645"/>
                  <a:pt x="2418" y="4591"/>
                  <a:pt x="2445" y="4536"/>
                </a:cubicBezTo>
                <a:cubicBezTo>
                  <a:pt x="2472" y="4509"/>
                  <a:pt x="2527" y="4482"/>
                  <a:pt x="2581" y="4509"/>
                </a:cubicBezTo>
                <a:lnTo>
                  <a:pt x="3314" y="4999"/>
                </a:lnTo>
                <a:cubicBezTo>
                  <a:pt x="3341" y="5026"/>
                  <a:pt x="3396" y="5026"/>
                  <a:pt x="3450" y="5026"/>
                </a:cubicBezTo>
                <a:cubicBezTo>
                  <a:pt x="3532" y="5026"/>
                  <a:pt x="3613" y="4999"/>
                  <a:pt x="3667" y="4917"/>
                </a:cubicBezTo>
                <a:cubicBezTo>
                  <a:pt x="3749" y="4782"/>
                  <a:pt x="3722" y="4618"/>
                  <a:pt x="3585" y="4536"/>
                </a:cubicBezTo>
                <a:lnTo>
                  <a:pt x="2418" y="3804"/>
                </a:lnTo>
                <a:cubicBezTo>
                  <a:pt x="2092" y="3586"/>
                  <a:pt x="1684" y="3531"/>
                  <a:pt x="1331" y="3667"/>
                </a:cubicBezTo>
                <a:lnTo>
                  <a:pt x="1114" y="3749"/>
                </a:lnTo>
                <a:lnTo>
                  <a:pt x="0" y="3749"/>
                </a:lnTo>
                <a:lnTo>
                  <a:pt x="0" y="4999"/>
                </a:lnTo>
                <a:lnTo>
                  <a:pt x="1521" y="4999"/>
                </a:lnTo>
                <a:lnTo>
                  <a:pt x="3015" y="5895"/>
                </a:lnTo>
                <a:cubicBezTo>
                  <a:pt x="3070" y="5922"/>
                  <a:pt x="3151" y="5949"/>
                  <a:pt x="3233" y="5949"/>
                </a:cubicBezTo>
                <a:cubicBezTo>
                  <a:pt x="3314" y="5949"/>
                  <a:pt x="3423" y="5922"/>
                  <a:pt x="3477" y="5895"/>
                </a:cubicBezTo>
                <a:lnTo>
                  <a:pt x="4862" y="5026"/>
                </a:lnTo>
                <a:cubicBezTo>
                  <a:pt x="4998" y="4971"/>
                  <a:pt x="5026" y="4808"/>
                  <a:pt x="4971" y="4673"/>
                </a:cubicBezTo>
                <a:close/>
                <a:moveTo>
                  <a:pt x="3505" y="3338"/>
                </a:moveTo>
                <a:lnTo>
                  <a:pt x="3505" y="3338"/>
                </a:lnTo>
                <a:lnTo>
                  <a:pt x="3433" y="2917"/>
                </a:lnTo>
                <a:cubicBezTo>
                  <a:pt x="3430" y="2901"/>
                  <a:pt x="3433" y="2889"/>
                  <a:pt x="3446" y="2876"/>
                </a:cubicBezTo>
                <a:lnTo>
                  <a:pt x="3752" y="2580"/>
                </a:lnTo>
                <a:cubicBezTo>
                  <a:pt x="3764" y="2567"/>
                  <a:pt x="3768" y="2549"/>
                  <a:pt x="3764" y="2530"/>
                </a:cubicBezTo>
                <a:cubicBezTo>
                  <a:pt x="3758" y="2514"/>
                  <a:pt x="3743" y="2502"/>
                  <a:pt x="3727" y="2499"/>
                </a:cubicBezTo>
                <a:lnTo>
                  <a:pt x="3302" y="2439"/>
                </a:lnTo>
                <a:cubicBezTo>
                  <a:pt x="3287" y="2436"/>
                  <a:pt x="3274" y="2427"/>
                  <a:pt x="3268" y="2411"/>
                </a:cubicBezTo>
                <a:lnTo>
                  <a:pt x="3077" y="2030"/>
                </a:lnTo>
                <a:cubicBezTo>
                  <a:pt x="3071" y="2015"/>
                  <a:pt x="3056" y="2005"/>
                  <a:pt x="3037" y="2005"/>
                </a:cubicBezTo>
                <a:cubicBezTo>
                  <a:pt x="3018" y="2005"/>
                  <a:pt x="3003" y="2015"/>
                  <a:pt x="2996" y="2030"/>
                </a:cubicBezTo>
                <a:lnTo>
                  <a:pt x="2806" y="2411"/>
                </a:lnTo>
                <a:cubicBezTo>
                  <a:pt x="2800" y="2427"/>
                  <a:pt x="2787" y="2436"/>
                  <a:pt x="2772" y="2439"/>
                </a:cubicBezTo>
                <a:lnTo>
                  <a:pt x="2347" y="2499"/>
                </a:lnTo>
                <a:cubicBezTo>
                  <a:pt x="2331" y="2502"/>
                  <a:pt x="2316" y="2514"/>
                  <a:pt x="2310" y="2530"/>
                </a:cubicBezTo>
                <a:cubicBezTo>
                  <a:pt x="2306" y="2549"/>
                  <a:pt x="2310" y="2567"/>
                  <a:pt x="2322" y="2580"/>
                </a:cubicBezTo>
                <a:lnTo>
                  <a:pt x="2628" y="2876"/>
                </a:lnTo>
                <a:cubicBezTo>
                  <a:pt x="2640" y="2889"/>
                  <a:pt x="2644" y="2901"/>
                  <a:pt x="2640" y="2917"/>
                </a:cubicBezTo>
                <a:lnTo>
                  <a:pt x="2569" y="3338"/>
                </a:lnTo>
                <a:cubicBezTo>
                  <a:pt x="2566" y="3357"/>
                  <a:pt x="2575" y="3373"/>
                  <a:pt x="2587" y="3385"/>
                </a:cubicBezTo>
                <a:cubicBezTo>
                  <a:pt x="2603" y="3395"/>
                  <a:pt x="2622" y="3398"/>
                  <a:pt x="2637" y="3388"/>
                </a:cubicBezTo>
                <a:lnTo>
                  <a:pt x="3015" y="3189"/>
                </a:lnTo>
                <a:cubicBezTo>
                  <a:pt x="3028" y="3182"/>
                  <a:pt x="3046" y="3182"/>
                  <a:pt x="3059" y="3189"/>
                </a:cubicBezTo>
                <a:lnTo>
                  <a:pt x="3437" y="3388"/>
                </a:lnTo>
                <a:cubicBezTo>
                  <a:pt x="3452" y="3398"/>
                  <a:pt x="3471" y="3395"/>
                  <a:pt x="3486" y="3385"/>
                </a:cubicBezTo>
                <a:cubicBezTo>
                  <a:pt x="3499" y="3373"/>
                  <a:pt x="3508" y="3357"/>
                  <a:pt x="3505" y="3338"/>
                </a:cubicBezTo>
                <a:close/>
                <a:moveTo>
                  <a:pt x="4760" y="2395"/>
                </a:moveTo>
                <a:lnTo>
                  <a:pt x="4760" y="2395"/>
                </a:lnTo>
                <a:cubicBezTo>
                  <a:pt x="4625" y="2667"/>
                  <a:pt x="4670" y="2576"/>
                  <a:pt x="4625" y="2667"/>
                </a:cubicBezTo>
                <a:cubicBezTo>
                  <a:pt x="4619" y="2676"/>
                  <a:pt x="4610" y="2686"/>
                  <a:pt x="4600" y="2686"/>
                </a:cubicBezTo>
                <a:lnTo>
                  <a:pt x="4299" y="2729"/>
                </a:lnTo>
                <a:cubicBezTo>
                  <a:pt x="4286" y="2733"/>
                  <a:pt x="4274" y="2739"/>
                  <a:pt x="4271" y="2751"/>
                </a:cubicBezTo>
                <a:cubicBezTo>
                  <a:pt x="4267" y="2764"/>
                  <a:pt x="4271" y="2779"/>
                  <a:pt x="4280" y="2786"/>
                </a:cubicBezTo>
                <a:lnTo>
                  <a:pt x="4497" y="2995"/>
                </a:lnTo>
                <a:cubicBezTo>
                  <a:pt x="4504" y="3004"/>
                  <a:pt x="4510" y="3013"/>
                  <a:pt x="4507" y="3026"/>
                </a:cubicBezTo>
                <a:lnTo>
                  <a:pt x="4454" y="3326"/>
                </a:lnTo>
                <a:cubicBezTo>
                  <a:pt x="4454" y="3338"/>
                  <a:pt x="4457" y="3351"/>
                  <a:pt x="4469" y="3357"/>
                </a:cubicBezTo>
                <a:cubicBezTo>
                  <a:pt x="4479" y="3366"/>
                  <a:pt x="4491" y="3366"/>
                  <a:pt x="4504" y="3360"/>
                </a:cubicBezTo>
                <a:cubicBezTo>
                  <a:pt x="4772" y="3220"/>
                  <a:pt x="4683" y="3266"/>
                  <a:pt x="4772" y="3220"/>
                </a:cubicBezTo>
                <a:cubicBezTo>
                  <a:pt x="4781" y="3213"/>
                  <a:pt x="4794" y="3213"/>
                  <a:pt x="4803" y="3220"/>
                </a:cubicBezTo>
                <a:lnTo>
                  <a:pt x="5075" y="3369"/>
                </a:lnTo>
                <a:cubicBezTo>
                  <a:pt x="5084" y="3376"/>
                  <a:pt x="5100" y="3372"/>
                  <a:pt x="5109" y="3366"/>
                </a:cubicBezTo>
                <a:cubicBezTo>
                  <a:pt x="5119" y="3360"/>
                  <a:pt x="5125" y="3348"/>
                  <a:pt x="5122" y="3335"/>
                </a:cubicBezTo>
                <a:lnTo>
                  <a:pt x="5072" y="3032"/>
                </a:lnTo>
                <a:cubicBezTo>
                  <a:pt x="5069" y="3023"/>
                  <a:pt x="5072" y="3010"/>
                  <a:pt x="5081" y="3004"/>
                </a:cubicBezTo>
                <a:lnTo>
                  <a:pt x="5300" y="2795"/>
                </a:lnTo>
                <a:cubicBezTo>
                  <a:pt x="5309" y="2786"/>
                  <a:pt x="5312" y="2773"/>
                  <a:pt x="5309" y="2761"/>
                </a:cubicBezTo>
                <a:cubicBezTo>
                  <a:pt x="5303" y="2748"/>
                  <a:pt x="5293" y="2739"/>
                  <a:pt x="5281" y="2739"/>
                </a:cubicBezTo>
                <a:lnTo>
                  <a:pt x="4978" y="2695"/>
                </a:lnTo>
                <a:cubicBezTo>
                  <a:pt x="4969" y="2692"/>
                  <a:pt x="4959" y="2686"/>
                  <a:pt x="4953" y="2676"/>
                </a:cubicBezTo>
                <a:lnTo>
                  <a:pt x="4819" y="2402"/>
                </a:lnTo>
                <a:cubicBezTo>
                  <a:pt x="4816" y="2389"/>
                  <a:pt x="4803" y="2380"/>
                  <a:pt x="4791" y="2380"/>
                </a:cubicBezTo>
                <a:cubicBezTo>
                  <a:pt x="4778" y="2377"/>
                  <a:pt x="4766" y="2383"/>
                  <a:pt x="4760" y="2395"/>
                </a:cubicBezTo>
                <a:close/>
                <a:moveTo>
                  <a:pt x="3709" y="3727"/>
                </a:moveTo>
                <a:lnTo>
                  <a:pt x="3709" y="3727"/>
                </a:lnTo>
                <a:lnTo>
                  <a:pt x="3671" y="3936"/>
                </a:lnTo>
                <a:cubicBezTo>
                  <a:pt x="3671" y="3946"/>
                  <a:pt x="3674" y="3952"/>
                  <a:pt x="3680" y="3958"/>
                </a:cubicBezTo>
                <a:cubicBezTo>
                  <a:pt x="3690" y="3965"/>
                  <a:pt x="3699" y="3965"/>
                  <a:pt x="3705" y="3961"/>
                </a:cubicBezTo>
                <a:cubicBezTo>
                  <a:pt x="3896" y="3861"/>
                  <a:pt x="3832" y="3895"/>
                  <a:pt x="3896" y="3861"/>
                </a:cubicBezTo>
                <a:cubicBezTo>
                  <a:pt x="3902" y="3858"/>
                  <a:pt x="3908" y="3858"/>
                  <a:pt x="3915" y="3861"/>
                </a:cubicBezTo>
                <a:lnTo>
                  <a:pt x="4105" y="3961"/>
                </a:lnTo>
                <a:cubicBezTo>
                  <a:pt x="4114" y="3965"/>
                  <a:pt x="4121" y="3965"/>
                  <a:pt x="4130" y="3958"/>
                </a:cubicBezTo>
                <a:cubicBezTo>
                  <a:pt x="4136" y="3952"/>
                  <a:pt x="4139" y="3946"/>
                  <a:pt x="4139" y="3936"/>
                </a:cubicBezTo>
                <a:lnTo>
                  <a:pt x="4102" y="3727"/>
                </a:lnTo>
                <a:cubicBezTo>
                  <a:pt x="4102" y="3721"/>
                  <a:pt x="4105" y="3715"/>
                  <a:pt x="4108" y="3708"/>
                </a:cubicBezTo>
                <a:lnTo>
                  <a:pt x="4261" y="3559"/>
                </a:lnTo>
                <a:cubicBezTo>
                  <a:pt x="4267" y="3552"/>
                  <a:pt x="4271" y="3543"/>
                  <a:pt x="4267" y="3534"/>
                </a:cubicBezTo>
                <a:cubicBezTo>
                  <a:pt x="4267" y="3527"/>
                  <a:pt x="4258" y="3521"/>
                  <a:pt x="4249" y="3518"/>
                </a:cubicBezTo>
                <a:lnTo>
                  <a:pt x="4043" y="3490"/>
                </a:lnTo>
                <a:cubicBezTo>
                  <a:pt x="4033" y="3487"/>
                  <a:pt x="4027" y="3484"/>
                  <a:pt x="4024" y="3478"/>
                </a:cubicBezTo>
                <a:lnTo>
                  <a:pt x="3930" y="3284"/>
                </a:lnTo>
                <a:cubicBezTo>
                  <a:pt x="3924" y="3278"/>
                  <a:pt x="3918" y="3271"/>
                  <a:pt x="3908" y="3271"/>
                </a:cubicBezTo>
                <a:cubicBezTo>
                  <a:pt x="3899" y="3271"/>
                  <a:pt x="3893" y="3278"/>
                  <a:pt x="3886" y="3284"/>
                </a:cubicBezTo>
                <a:lnTo>
                  <a:pt x="3790" y="3481"/>
                </a:lnTo>
                <a:cubicBezTo>
                  <a:pt x="3787" y="3487"/>
                  <a:pt x="3780" y="3490"/>
                  <a:pt x="3771" y="3493"/>
                </a:cubicBezTo>
                <a:lnTo>
                  <a:pt x="3565" y="3521"/>
                </a:lnTo>
                <a:cubicBezTo>
                  <a:pt x="3556" y="3524"/>
                  <a:pt x="3546" y="3531"/>
                  <a:pt x="3546" y="3537"/>
                </a:cubicBezTo>
                <a:cubicBezTo>
                  <a:pt x="3543" y="3546"/>
                  <a:pt x="3546" y="3556"/>
                  <a:pt x="3552" y="3562"/>
                </a:cubicBezTo>
                <a:lnTo>
                  <a:pt x="3705" y="3712"/>
                </a:lnTo>
                <a:cubicBezTo>
                  <a:pt x="3709" y="3718"/>
                  <a:pt x="3709" y="3721"/>
                  <a:pt x="3709" y="3727"/>
                </a:cubicBezTo>
                <a:close/>
                <a:moveTo>
                  <a:pt x="3821" y="2127"/>
                </a:moveTo>
                <a:lnTo>
                  <a:pt x="3821" y="2127"/>
                </a:lnTo>
                <a:cubicBezTo>
                  <a:pt x="3827" y="2133"/>
                  <a:pt x="3830" y="2140"/>
                  <a:pt x="3827" y="2149"/>
                </a:cubicBezTo>
                <a:lnTo>
                  <a:pt x="3792" y="2355"/>
                </a:lnTo>
                <a:cubicBezTo>
                  <a:pt x="3789" y="2364"/>
                  <a:pt x="3796" y="2374"/>
                  <a:pt x="3802" y="2377"/>
                </a:cubicBezTo>
                <a:cubicBezTo>
                  <a:pt x="3808" y="2383"/>
                  <a:pt x="3817" y="2383"/>
                  <a:pt x="3827" y="2380"/>
                </a:cubicBezTo>
                <a:lnTo>
                  <a:pt x="4013" y="2277"/>
                </a:lnTo>
                <a:cubicBezTo>
                  <a:pt x="4019" y="2271"/>
                  <a:pt x="4029" y="2271"/>
                  <a:pt x="4035" y="2277"/>
                </a:cubicBezTo>
                <a:lnTo>
                  <a:pt x="4225" y="2380"/>
                </a:lnTo>
                <a:cubicBezTo>
                  <a:pt x="4232" y="2383"/>
                  <a:pt x="4241" y="2383"/>
                  <a:pt x="4247" y="2377"/>
                </a:cubicBezTo>
                <a:cubicBezTo>
                  <a:pt x="4257" y="2374"/>
                  <a:pt x="4260" y="2364"/>
                  <a:pt x="4260" y="2355"/>
                </a:cubicBezTo>
                <a:lnTo>
                  <a:pt x="4222" y="2149"/>
                </a:lnTo>
                <a:cubicBezTo>
                  <a:pt x="4222" y="2140"/>
                  <a:pt x="4222" y="2133"/>
                  <a:pt x="4229" y="2127"/>
                </a:cubicBezTo>
                <a:lnTo>
                  <a:pt x="4381" y="1977"/>
                </a:lnTo>
                <a:cubicBezTo>
                  <a:pt x="4388" y="1971"/>
                  <a:pt x="4391" y="1962"/>
                  <a:pt x="4388" y="1955"/>
                </a:cubicBezTo>
                <a:cubicBezTo>
                  <a:pt x="4385" y="1946"/>
                  <a:pt x="4378" y="1940"/>
                  <a:pt x="4369" y="1940"/>
                </a:cubicBezTo>
                <a:lnTo>
                  <a:pt x="4160" y="1909"/>
                </a:lnTo>
                <a:cubicBezTo>
                  <a:pt x="4154" y="1909"/>
                  <a:pt x="4144" y="1905"/>
                  <a:pt x="4141" y="1899"/>
                </a:cubicBezTo>
                <a:lnTo>
                  <a:pt x="4044" y="1702"/>
                </a:lnTo>
                <a:cubicBezTo>
                  <a:pt x="4041" y="1696"/>
                  <a:pt x="4032" y="1690"/>
                  <a:pt x="4026" y="1690"/>
                </a:cubicBezTo>
                <a:cubicBezTo>
                  <a:pt x="4016" y="1690"/>
                  <a:pt x="4007" y="1696"/>
                  <a:pt x="4004" y="1702"/>
                </a:cubicBezTo>
                <a:lnTo>
                  <a:pt x="3911" y="1899"/>
                </a:lnTo>
                <a:cubicBezTo>
                  <a:pt x="3908" y="1905"/>
                  <a:pt x="3899" y="1912"/>
                  <a:pt x="3892" y="1912"/>
                </a:cubicBezTo>
                <a:lnTo>
                  <a:pt x="3683" y="1943"/>
                </a:lnTo>
                <a:cubicBezTo>
                  <a:pt x="3677" y="1943"/>
                  <a:pt x="3668" y="1949"/>
                  <a:pt x="3664" y="1959"/>
                </a:cubicBezTo>
                <a:cubicBezTo>
                  <a:pt x="3661" y="1965"/>
                  <a:pt x="3664" y="1974"/>
                  <a:pt x="3671" y="1980"/>
                </a:cubicBezTo>
                <a:lnTo>
                  <a:pt x="3821" y="2127"/>
                </a:lnTo>
                <a:close/>
                <a:moveTo>
                  <a:pt x="4915" y="4077"/>
                </a:moveTo>
                <a:lnTo>
                  <a:pt x="4915" y="4077"/>
                </a:lnTo>
                <a:cubicBezTo>
                  <a:pt x="4890" y="3927"/>
                  <a:pt x="4899" y="3977"/>
                  <a:pt x="4890" y="3927"/>
                </a:cubicBezTo>
                <a:cubicBezTo>
                  <a:pt x="4887" y="3921"/>
                  <a:pt x="4887" y="3915"/>
                  <a:pt x="4890" y="3912"/>
                </a:cubicBezTo>
                <a:lnTo>
                  <a:pt x="5000" y="3809"/>
                </a:lnTo>
                <a:cubicBezTo>
                  <a:pt x="5003" y="3802"/>
                  <a:pt x="5006" y="3796"/>
                  <a:pt x="5003" y="3790"/>
                </a:cubicBezTo>
                <a:cubicBezTo>
                  <a:pt x="5003" y="3784"/>
                  <a:pt x="4997" y="3781"/>
                  <a:pt x="4990" y="3781"/>
                </a:cubicBezTo>
                <a:lnTo>
                  <a:pt x="4841" y="3759"/>
                </a:lnTo>
                <a:cubicBezTo>
                  <a:pt x="4834" y="3756"/>
                  <a:pt x="4831" y="3752"/>
                  <a:pt x="4828" y="3749"/>
                </a:cubicBezTo>
                <a:lnTo>
                  <a:pt x="4759" y="3612"/>
                </a:lnTo>
                <a:cubicBezTo>
                  <a:pt x="4756" y="3606"/>
                  <a:pt x="4750" y="3603"/>
                  <a:pt x="4744" y="3603"/>
                </a:cubicBezTo>
                <a:cubicBezTo>
                  <a:pt x="4737" y="3603"/>
                  <a:pt x="4731" y="3606"/>
                  <a:pt x="4731" y="3612"/>
                </a:cubicBezTo>
                <a:lnTo>
                  <a:pt x="4663" y="3749"/>
                </a:lnTo>
                <a:cubicBezTo>
                  <a:pt x="4659" y="3752"/>
                  <a:pt x="4656" y="3756"/>
                  <a:pt x="4650" y="3759"/>
                </a:cubicBezTo>
                <a:lnTo>
                  <a:pt x="4500" y="3781"/>
                </a:lnTo>
                <a:cubicBezTo>
                  <a:pt x="4494" y="3781"/>
                  <a:pt x="4488" y="3784"/>
                  <a:pt x="4485" y="3790"/>
                </a:cubicBezTo>
                <a:cubicBezTo>
                  <a:pt x="4485" y="3796"/>
                  <a:pt x="4485" y="3802"/>
                  <a:pt x="4491" y="3809"/>
                </a:cubicBezTo>
                <a:lnTo>
                  <a:pt x="4600" y="3912"/>
                </a:lnTo>
                <a:cubicBezTo>
                  <a:pt x="4603" y="3915"/>
                  <a:pt x="4603" y="3921"/>
                  <a:pt x="4600" y="3927"/>
                </a:cubicBezTo>
                <a:cubicBezTo>
                  <a:pt x="4575" y="4077"/>
                  <a:pt x="4584" y="4027"/>
                  <a:pt x="4575" y="4077"/>
                </a:cubicBezTo>
                <a:cubicBezTo>
                  <a:pt x="4572" y="4083"/>
                  <a:pt x="4575" y="4090"/>
                  <a:pt x="4581" y="4093"/>
                </a:cubicBezTo>
                <a:cubicBezTo>
                  <a:pt x="4584" y="4096"/>
                  <a:pt x="4594" y="4096"/>
                  <a:pt x="4597" y="4093"/>
                </a:cubicBezTo>
                <a:lnTo>
                  <a:pt x="4734" y="4024"/>
                </a:lnTo>
                <a:cubicBezTo>
                  <a:pt x="4737" y="4021"/>
                  <a:pt x="4744" y="4021"/>
                  <a:pt x="4747" y="4024"/>
                </a:cubicBezTo>
                <a:lnTo>
                  <a:pt x="4884" y="4093"/>
                </a:lnTo>
                <a:cubicBezTo>
                  <a:pt x="4887" y="4102"/>
                  <a:pt x="4900" y="4105"/>
                  <a:pt x="4909" y="4102"/>
                </a:cubicBezTo>
                <a:cubicBezTo>
                  <a:pt x="4919" y="4096"/>
                  <a:pt x="4922" y="4086"/>
                  <a:pt x="4915" y="4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9" name="Google Shape;1539;p146"/>
          <p:cNvSpPr/>
          <p:nvPr/>
        </p:nvSpPr>
        <p:spPr>
          <a:xfrm>
            <a:off x="2270828" y="2835764"/>
            <a:ext cx="680264" cy="923255"/>
          </a:xfrm>
          <a:custGeom>
            <a:rect b="b" l="l" r="r" t="t"/>
            <a:pathLst>
              <a:path extrusionOk="0" h="7188" w="5297">
                <a:moveTo>
                  <a:pt x="5160" y="2516"/>
                </a:moveTo>
                <a:cubicBezTo>
                  <a:pt x="5079" y="2407"/>
                  <a:pt x="4943" y="2352"/>
                  <a:pt x="4807" y="2352"/>
                </a:cubicBezTo>
                <a:lnTo>
                  <a:pt x="3883" y="2298"/>
                </a:lnTo>
                <a:lnTo>
                  <a:pt x="3965" y="3303"/>
                </a:lnTo>
                <a:lnTo>
                  <a:pt x="4781" y="3330"/>
                </a:lnTo>
                <a:cubicBezTo>
                  <a:pt x="5052" y="3330"/>
                  <a:pt x="5269" y="3141"/>
                  <a:pt x="5296" y="2868"/>
                </a:cubicBezTo>
                <a:cubicBezTo>
                  <a:pt x="5296" y="2733"/>
                  <a:pt x="5242" y="2597"/>
                  <a:pt x="5160" y="2516"/>
                </a:cubicBezTo>
                <a:close/>
                <a:moveTo>
                  <a:pt x="3803" y="3385"/>
                </a:moveTo>
                <a:lnTo>
                  <a:pt x="3694" y="2298"/>
                </a:lnTo>
                <a:lnTo>
                  <a:pt x="3477" y="2298"/>
                </a:lnTo>
                <a:lnTo>
                  <a:pt x="3585" y="3276"/>
                </a:lnTo>
                <a:cubicBezTo>
                  <a:pt x="3612" y="3358"/>
                  <a:pt x="3585" y="3412"/>
                  <a:pt x="3557" y="3467"/>
                </a:cubicBezTo>
                <a:cubicBezTo>
                  <a:pt x="3504" y="3494"/>
                  <a:pt x="3449" y="3520"/>
                  <a:pt x="3395" y="3520"/>
                </a:cubicBezTo>
                <a:lnTo>
                  <a:pt x="1765" y="3520"/>
                </a:lnTo>
                <a:cubicBezTo>
                  <a:pt x="1656" y="3520"/>
                  <a:pt x="1575" y="3439"/>
                  <a:pt x="1575" y="3303"/>
                </a:cubicBezTo>
                <a:lnTo>
                  <a:pt x="1575" y="2243"/>
                </a:lnTo>
                <a:lnTo>
                  <a:pt x="1303" y="2243"/>
                </a:lnTo>
                <a:lnTo>
                  <a:pt x="1357" y="3358"/>
                </a:lnTo>
                <a:lnTo>
                  <a:pt x="1357" y="3385"/>
                </a:lnTo>
                <a:lnTo>
                  <a:pt x="1330" y="3792"/>
                </a:lnTo>
                <a:cubicBezTo>
                  <a:pt x="1412" y="3764"/>
                  <a:pt x="1493" y="3737"/>
                  <a:pt x="1575" y="3737"/>
                </a:cubicBezTo>
                <a:lnTo>
                  <a:pt x="3721" y="3683"/>
                </a:lnTo>
                <a:lnTo>
                  <a:pt x="3830" y="3683"/>
                </a:lnTo>
                <a:lnTo>
                  <a:pt x="3803" y="3385"/>
                </a:lnTo>
                <a:close/>
                <a:moveTo>
                  <a:pt x="4861" y="5720"/>
                </a:moveTo>
                <a:cubicBezTo>
                  <a:pt x="4672" y="5096"/>
                  <a:pt x="4455" y="4444"/>
                  <a:pt x="4209" y="4090"/>
                </a:cubicBezTo>
                <a:cubicBezTo>
                  <a:pt x="4129" y="3981"/>
                  <a:pt x="4020" y="3927"/>
                  <a:pt x="3883" y="3872"/>
                </a:cubicBezTo>
                <a:lnTo>
                  <a:pt x="3748" y="3872"/>
                </a:lnTo>
                <a:lnTo>
                  <a:pt x="1575" y="3927"/>
                </a:lnTo>
                <a:cubicBezTo>
                  <a:pt x="1357" y="3927"/>
                  <a:pt x="1167" y="4036"/>
                  <a:pt x="1086" y="4225"/>
                </a:cubicBezTo>
                <a:cubicBezTo>
                  <a:pt x="678" y="5014"/>
                  <a:pt x="462" y="5638"/>
                  <a:pt x="435" y="6209"/>
                </a:cubicBezTo>
                <a:cubicBezTo>
                  <a:pt x="1303" y="7078"/>
                  <a:pt x="3313" y="6970"/>
                  <a:pt x="4970" y="6019"/>
                </a:cubicBezTo>
                <a:cubicBezTo>
                  <a:pt x="4943" y="5910"/>
                  <a:pt x="4916" y="5801"/>
                  <a:pt x="4861" y="5720"/>
                </a:cubicBezTo>
                <a:close/>
                <a:moveTo>
                  <a:pt x="4209" y="6562"/>
                </a:moveTo>
                <a:cubicBezTo>
                  <a:pt x="3856" y="6725"/>
                  <a:pt x="3477" y="6834"/>
                  <a:pt x="3096" y="6888"/>
                </a:cubicBezTo>
                <a:lnTo>
                  <a:pt x="3123" y="6942"/>
                </a:lnTo>
                <a:cubicBezTo>
                  <a:pt x="3178" y="7051"/>
                  <a:pt x="3313" y="7105"/>
                  <a:pt x="3449" y="7078"/>
                </a:cubicBezTo>
                <a:lnTo>
                  <a:pt x="4047" y="6888"/>
                </a:lnTo>
                <a:cubicBezTo>
                  <a:pt x="4101" y="6861"/>
                  <a:pt x="4182" y="6806"/>
                  <a:pt x="4209" y="6725"/>
                </a:cubicBezTo>
                <a:cubicBezTo>
                  <a:pt x="4209" y="6671"/>
                  <a:pt x="4237" y="6617"/>
                  <a:pt x="4209" y="6562"/>
                </a:cubicBezTo>
                <a:close/>
                <a:moveTo>
                  <a:pt x="1086" y="6806"/>
                </a:moveTo>
                <a:cubicBezTo>
                  <a:pt x="1086" y="6861"/>
                  <a:pt x="1113" y="6915"/>
                  <a:pt x="1140" y="6970"/>
                </a:cubicBezTo>
                <a:cubicBezTo>
                  <a:pt x="1195" y="7051"/>
                  <a:pt x="1276" y="7105"/>
                  <a:pt x="1384" y="7105"/>
                </a:cubicBezTo>
                <a:lnTo>
                  <a:pt x="1683" y="7160"/>
                </a:lnTo>
                <a:cubicBezTo>
                  <a:pt x="1847" y="7187"/>
                  <a:pt x="2009" y="7105"/>
                  <a:pt x="2064" y="6970"/>
                </a:cubicBezTo>
                <a:cubicBezTo>
                  <a:pt x="1710" y="6970"/>
                  <a:pt x="1384" y="6888"/>
                  <a:pt x="1086" y="6806"/>
                </a:cubicBezTo>
                <a:close/>
                <a:moveTo>
                  <a:pt x="1113" y="2243"/>
                </a:moveTo>
                <a:lnTo>
                  <a:pt x="1058" y="2271"/>
                </a:lnTo>
                <a:lnTo>
                  <a:pt x="462" y="2271"/>
                </a:lnTo>
                <a:cubicBezTo>
                  <a:pt x="190" y="2298"/>
                  <a:pt x="0" y="2516"/>
                  <a:pt x="0" y="2787"/>
                </a:cubicBezTo>
                <a:cubicBezTo>
                  <a:pt x="0" y="3059"/>
                  <a:pt x="218" y="3276"/>
                  <a:pt x="489" y="3276"/>
                </a:cubicBezTo>
                <a:lnTo>
                  <a:pt x="1167" y="3276"/>
                </a:lnTo>
                <a:lnTo>
                  <a:pt x="1113" y="2243"/>
                </a:lnTo>
                <a:close/>
                <a:moveTo>
                  <a:pt x="3286" y="2298"/>
                </a:moveTo>
                <a:lnTo>
                  <a:pt x="3205" y="2243"/>
                </a:lnTo>
                <a:cubicBezTo>
                  <a:pt x="3123" y="2271"/>
                  <a:pt x="3014" y="2271"/>
                  <a:pt x="2933" y="2271"/>
                </a:cubicBezTo>
                <a:lnTo>
                  <a:pt x="2770" y="2271"/>
                </a:lnTo>
                <a:cubicBezTo>
                  <a:pt x="2661" y="2243"/>
                  <a:pt x="2553" y="2243"/>
                  <a:pt x="2417" y="2243"/>
                </a:cubicBezTo>
                <a:lnTo>
                  <a:pt x="2390" y="2243"/>
                </a:lnTo>
                <a:cubicBezTo>
                  <a:pt x="2253" y="2243"/>
                  <a:pt x="2118" y="2217"/>
                  <a:pt x="2009" y="2163"/>
                </a:cubicBezTo>
                <a:lnTo>
                  <a:pt x="1738" y="2298"/>
                </a:lnTo>
                <a:lnTo>
                  <a:pt x="1738" y="3303"/>
                </a:lnTo>
                <a:cubicBezTo>
                  <a:pt x="1738" y="3330"/>
                  <a:pt x="1756" y="3339"/>
                  <a:pt x="1765" y="3358"/>
                </a:cubicBezTo>
                <a:lnTo>
                  <a:pt x="3395" y="3358"/>
                </a:lnTo>
                <a:cubicBezTo>
                  <a:pt x="3404" y="3348"/>
                  <a:pt x="3395" y="3330"/>
                  <a:pt x="3422" y="3330"/>
                </a:cubicBezTo>
                <a:lnTo>
                  <a:pt x="3422" y="3303"/>
                </a:lnTo>
                <a:lnTo>
                  <a:pt x="3286" y="2298"/>
                </a:lnTo>
                <a:close/>
                <a:moveTo>
                  <a:pt x="2049" y="821"/>
                </a:moveTo>
                <a:cubicBezTo>
                  <a:pt x="2076" y="821"/>
                  <a:pt x="2103" y="767"/>
                  <a:pt x="2103" y="713"/>
                </a:cubicBezTo>
                <a:cubicBezTo>
                  <a:pt x="2076" y="686"/>
                  <a:pt x="2021" y="659"/>
                  <a:pt x="1994" y="659"/>
                </a:cubicBezTo>
                <a:lnTo>
                  <a:pt x="1859" y="713"/>
                </a:lnTo>
                <a:cubicBezTo>
                  <a:pt x="1804" y="713"/>
                  <a:pt x="1804" y="767"/>
                  <a:pt x="1804" y="821"/>
                </a:cubicBezTo>
                <a:cubicBezTo>
                  <a:pt x="1832" y="848"/>
                  <a:pt x="1859" y="876"/>
                  <a:pt x="1886" y="876"/>
                </a:cubicBezTo>
                <a:lnTo>
                  <a:pt x="1913" y="876"/>
                </a:lnTo>
                <a:lnTo>
                  <a:pt x="2049" y="821"/>
                </a:lnTo>
                <a:close/>
                <a:moveTo>
                  <a:pt x="2592" y="1772"/>
                </a:moveTo>
                <a:cubicBezTo>
                  <a:pt x="2837" y="1772"/>
                  <a:pt x="3027" y="1609"/>
                  <a:pt x="3027" y="1419"/>
                </a:cubicBezTo>
                <a:cubicBezTo>
                  <a:pt x="3027" y="1365"/>
                  <a:pt x="2972" y="1311"/>
                  <a:pt x="2918" y="1311"/>
                </a:cubicBezTo>
                <a:cubicBezTo>
                  <a:pt x="2864" y="1311"/>
                  <a:pt x="2837" y="1365"/>
                  <a:pt x="2837" y="1419"/>
                </a:cubicBezTo>
                <a:cubicBezTo>
                  <a:pt x="2837" y="1500"/>
                  <a:pt x="2728" y="1582"/>
                  <a:pt x="2592" y="1582"/>
                </a:cubicBezTo>
                <a:cubicBezTo>
                  <a:pt x="2484" y="1582"/>
                  <a:pt x="2375" y="1500"/>
                  <a:pt x="2375" y="1419"/>
                </a:cubicBezTo>
                <a:cubicBezTo>
                  <a:pt x="2375" y="1365"/>
                  <a:pt x="2320" y="1311"/>
                  <a:pt x="2293" y="1311"/>
                </a:cubicBezTo>
                <a:cubicBezTo>
                  <a:pt x="2238" y="1311"/>
                  <a:pt x="2185" y="1365"/>
                  <a:pt x="2185" y="1419"/>
                </a:cubicBezTo>
                <a:cubicBezTo>
                  <a:pt x="2185" y="1609"/>
                  <a:pt x="2375" y="1772"/>
                  <a:pt x="2592" y="1772"/>
                </a:cubicBezTo>
                <a:close/>
                <a:moveTo>
                  <a:pt x="3434" y="821"/>
                </a:moveTo>
                <a:cubicBezTo>
                  <a:pt x="3462" y="767"/>
                  <a:pt x="3434" y="713"/>
                  <a:pt x="3380" y="713"/>
                </a:cubicBezTo>
                <a:lnTo>
                  <a:pt x="3271" y="659"/>
                </a:lnTo>
                <a:cubicBezTo>
                  <a:pt x="3216" y="659"/>
                  <a:pt x="3163" y="686"/>
                  <a:pt x="3136" y="713"/>
                </a:cubicBezTo>
                <a:cubicBezTo>
                  <a:pt x="3136" y="767"/>
                  <a:pt x="3163" y="821"/>
                  <a:pt x="3216" y="821"/>
                </a:cubicBezTo>
                <a:lnTo>
                  <a:pt x="3325" y="876"/>
                </a:lnTo>
                <a:lnTo>
                  <a:pt x="3353" y="876"/>
                </a:lnTo>
                <a:cubicBezTo>
                  <a:pt x="3380" y="876"/>
                  <a:pt x="3434" y="848"/>
                  <a:pt x="3434" y="821"/>
                </a:cubicBezTo>
                <a:close/>
                <a:moveTo>
                  <a:pt x="2837" y="0"/>
                </a:moveTo>
                <a:cubicBezTo>
                  <a:pt x="3353" y="92"/>
                  <a:pt x="3733" y="372"/>
                  <a:pt x="3977" y="868"/>
                </a:cubicBezTo>
                <a:lnTo>
                  <a:pt x="3950" y="1272"/>
                </a:lnTo>
                <a:cubicBezTo>
                  <a:pt x="3679" y="1892"/>
                  <a:pt x="3271" y="2141"/>
                  <a:pt x="2755" y="2079"/>
                </a:cubicBezTo>
                <a:cubicBezTo>
                  <a:pt x="2646" y="2079"/>
                  <a:pt x="2538" y="2079"/>
                  <a:pt x="2429" y="2049"/>
                </a:cubicBezTo>
                <a:lnTo>
                  <a:pt x="2375" y="2049"/>
                </a:lnTo>
                <a:cubicBezTo>
                  <a:pt x="1940" y="2049"/>
                  <a:pt x="1614" y="1738"/>
                  <a:pt x="1369" y="1086"/>
                </a:cubicBezTo>
                <a:lnTo>
                  <a:pt x="1369" y="745"/>
                </a:lnTo>
                <a:cubicBezTo>
                  <a:pt x="1750" y="341"/>
                  <a:pt x="2103" y="92"/>
                  <a:pt x="2511" y="0"/>
                </a:cubicBezTo>
                <a:lnTo>
                  <a:pt x="2837"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0" name="Google Shape;1540;p146"/>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44" name="Shape 1544"/>
        <p:cNvGrpSpPr/>
        <p:nvPr/>
      </p:nvGrpSpPr>
      <p:grpSpPr>
        <a:xfrm>
          <a:off x="0" y="0"/>
          <a:ext cx="0" cy="0"/>
          <a:chOff x="0" y="0"/>
          <a:chExt cx="0" cy="0"/>
        </a:xfrm>
      </p:grpSpPr>
      <p:sp>
        <p:nvSpPr>
          <p:cNvPr id="1545" name="Google Shape;1545;p147"/>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t/>
            </a:r>
            <a:endParaRPr/>
          </a:p>
        </p:txBody>
      </p:sp>
      <p:sp>
        <p:nvSpPr>
          <p:cNvPr id="1546" name="Google Shape;1546;p147"/>
          <p:cNvSpPr txBox="1"/>
          <p:nvPr/>
        </p:nvSpPr>
        <p:spPr>
          <a:xfrm>
            <a:off x="9253974" y="369061"/>
            <a:ext cx="10972800" cy="11704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800"/>
              <a:buFont typeface="Arial"/>
              <a:buNone/>
            </a:pPr>
            <a:r>
              <a:rPr b="1" i="0" lang="en-US" sz="3800" u="none" cap="none" strike="noStrike">
                <a:solidFill>
                  <a:schemeClr val="dk1"/>
                </a:solidFill>
                <a:latin typeface="Arial"/>
                <a:ea typeface="Arial"/>
                <a:cs typeface="Arial"/>
                <a:sym typeface="Arial"/>
              </a:rPr>
              <a:t>EDC PPT New Colors for Accessibility</a:t>
            </a:r>
            <a:endParaRPr/>
          </a:p>
        </p:txBody>
      </p:sp>
      <p:sp>
        <p:nvSpPr>
          <p:cNvPr id="1547" name="Google Shape;1547;p147"/>
          <p:cNvSpPr txBox="1"/>
          <p:nvPr/>
        </p:nvSpPr>
        <p:spPr>
          <a:xfrm>
            <a:off x="9134181" y="5951175"/>
            <a:ext cx="7556863" cy="525265"/>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CB1F54"/>
              </a:buClr>
              <a:buSzPts val="1200"/>
              <a:buFont typeface="Arial"/>
              <a:buNone/>
            </a:pPr>
            <a:r>
              <a:rPr b="1" i="0" lang="en-US" sz="1200" u="none" cap="none" strike="noStrike">
                <a:solidFill>
                  <a:schemeClr val="dk1"/>
                </a:solidFill>
                <a:latin typeface="Arial"/>
                <a:ea typeface="Arial"/>
                <a:cs typeface="Arial"/>
                <a:sym typeface="Arial"/>
              </a:rPr>
              <a:t>Note: </a:t>
            </a:r>
            <a:r>
              <a:rPr b="0" i="0" lang="en-US" sz="1200" u="none" cap="none" strike="noStrike">
                <a:solidFill>
                  <a:schemeClr val="dk1"/>
                </a:solidFill>
                <a:latin typeface="Arial"/>
                <a:ea typeface="Arial"/>
                <a:cs typeface="Arial"/>
                <a:sym typeface="Arial"/>
              </a:rPr>
              <a:t>The above colors meet WCAG AA standards for contrast. The Navy and Teal meet AAA standard, and Light Blue and Green meet AA for regular text and AAA for large text.</a:t>
            </a:r>
            <a:endParaRPr/>
          </a:p>
        </p:txBody>
      </p:sp>
      <p:sp>
        <p:nvSpPr>
          <p:cNvPr id="1548" name="Google Shape;1548;p147"/>
          <p:cNvSpPr/>
          <p:nvPr/>
        </p:nvSpPr>
        <p:spPr>
          <a:xfrm>
            <a:off x="819149" y="1697963"/>
            <a:ext cx="1188600" cy="1188600"/>
          </a:xfrm>
          <a:prstGeom prst="rect">
            <a:avLst/>
          </a:pr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49" name="Google Shape;1549;p147"/>
          <p:cNvSpPr txBox="1"/>
          <p:nvPr/>
        </p:nvSpPr>
        <p:spPr>
          <a:xfrm>
            <a:off x="819149" y="2890536"/>
            <a:ext cx="118872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Shadow Style</a:t>
            </a:r>
            <a:endParaRPr/>
          </a:p>
        </p:txBody>
      </p:sp>
      <p:sp>
        <p:nvSpPr>
          <p:cNvPr id="1550" name="Google Shape;1550;p147"/>
          <p:cNvSpPr/>
          <p:nvPr/>
        </p:nvSpPr>
        <p:spPr>
          <a:xfrm>
            <a:off x="2364920" y="1697963"/>
            <a:ext cx="1188720" cy="1188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51" name="Google Shape;1551;p147"/>
          <p:cNvSpPr txBox="1"/>
          <p:nvPr/>
        </p:nvSpPr>
        <p:spPr>
          <a:xfrm>
            <a:off x="2364920" y="2890536"/>
            <a:ext cx="1188720"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Glow Style</a:t>
            </a:r>
            <a:endParaRPr/>
          </a:p>
        </p:txBody>
      </p:sp>
      <p:sp>
        <p:nvSpPr>
          <p:cNvPr id="1552" name="Google Shape;1552;p147"/>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6" name="Shape 1556"/>
        <p:cNvGrpSpPr/>
        <p:nvPr/>
      </p:nvGrpSpPr>
      <p:grpSpPr>
        <a:xfrm>
          <a:off x="0" y="0"/>
          <a:ext cx="0" cy="0"/>
          <a:chOff x="0" y="0"/>
          <a:chExt cx="0" cy="0"/>
        </a:xfrm>
      </p:grpSpPr>
      <p:sp>
        <p:nvSpPr>
          <p:cNvPr id="1557" name="Google Shape;1557;p14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latin typeface="Arial"/>
                <a:ea typeface="Arial"/>
                <a:cs typeface="Arial"/>
                <a:sym typeface="Arial"/>
              </a:rPr>
              <a:t>Video Timers</a:t>
            </a:r>
            <a:endParaRPr sz="1800">
              <a:latin typeface="Arial"/>
              <a:ea typeface="Arial"/>
              <a:cs typeface="Arial"/>
              <a:sym typeface="Arial"/>
            </a:endParaRPr>
          </a:p>
        </p:txBody>
      </p:sp>
      <p:pic>
        <p:nvPicPr>
          <p:cNvPr descr="5 Minute Timer" id="1558" name="Google Shape;1558;p148"/>
          <p:cNvPicPr preferRelativeResize="0"/>
          <p:nvPr/>
        </p:nvPicPr>
        <p:blipFill rotWithShape="1">
          <a:blip r:embed="rId3">
            <a:alphaModFix/>
          </a:blip>
          <a:srcRect b="0" l="0" r="0" t="0"/>
          <a:stretch/>
        </p:blipFill>
        <p:spPr>
          <a:xfrm>
            <a:off x="6758939" y="2795778"/>
            <a:ext cx="1521303" cy="859536"/>
          </a:xfrm>
          <a:prstGeom prst="rect">
            <a:avLst/>
          </a:prstGeom>
          <a:noFill/>
          <a:ln cap="flat" cmpd="sng" w="47625">
            <a:solidFill>
              <a:schemeClr val="accent1"/>
            </a:solidFill>
            <a:prstDash val="solid"/>
            <a:round/>
            <a:headEnd len="sm" w="sm" type="none"/>
            <a:tailEnd len="sm" w="sm" type="none"/>
          </a:ln>
        </p:spPr>
      </p:pic>
      <p:pic>
        <p:nvPicPr>
          <p:cNvPr descr="30 Minute Timer" id="1559" name="Google Shape;1559;p148"/>
          <p:cNvPicPr preferRelativeResize="0"/>
          <p:nvPr/>
        </p:nvPicPr>
        <p:blipFill rotWithShape="1">
          <a:blip r:embed="rId4">
            <a:alphaModFix/>
          </a:blip>
          <a:srcRect b="0" l="0" r="0" t="0"/>
          <a:stretch/>
        </p:blipFill>
        <p:spPr>
          <a:xfrm>
            <a:off x="863757" y="1593148"/>
            <a:ext cx="1521303" cy="859536"/>
          </a:xfrm>
          <a:prstGeom prst="rect">
            <a:avLst/>
          </a:prstGeom>
          <a:noFill/>
          <a:ln cap="flat" cmpd="sng" w="47625">
            <a:solidFill>
              <a:schemeClr val="accent1"/>
            </a:solidFill>
            <a:prstDash val="solid"/>
            <a:round/>
            <a:headEnd len="sm" w="sm" type="none"/>
            <a:tailEnd len="sm" w="sm" type="none"/>
          </a:ln>
        </p:spPr>
      </p:pic>
      <p:pic>
        <p:nvPicPr>
          <p:cNvPr descr="20 Minute Timer" id="1560" name="Google Shape;1560;p148"/>
          <p:cNvPicPr preferRelativeResize="0"/>
          <p:nvPr/>
        </p:nvPicPr>
        <p:blipFill rotWithShape="1">
          <a:blip r:embed="rId5">
            <a:alphaModFix/>
          </a:blip>
          <a:srcRect b="0" l="0" r="0" t="0"/>
          <a:stretch/>
        </p:blipFill>
        <p:spPr>
          <a:xfrm>
            <a:off x="4757265" y="1593148"/>
            <a:ext cx="1521303" cy="859536"/>
          </a:xfrm>
          <a:prstGeom prst="rect">
            <a:avLst/>
          </a:prstGeom>
          <a:noFill/>
          <a:ln cap="flat" cmpd="sng" w="47625">
            <a:solidFill>
              <a:schemeClr val="accent1"/>
            </a:solidFill>
            <a:prstDash val="solid"/>
            <a:round/>
            <a:headEnd len="sm" w="sm" type="none"/>
            <a:tailEnd len="sm" w="sm" type="none"/>
          </a:ln>
        </p:spPr>
      </p:pic>
      <p:pic>
        <p:nvPicPr>
          <p:cNvPr descr="15 Minute Timer" id="1561" name="Google Shape;1561;p148"/>
          <p:cNvPicPr preferRelativeResize="0"/>
          <p:nvPr/>
        </p:nvPicPr>
        <p:blipFill rotWithShape="1">
          <a:blip r:embed="rId6">
            <a:alphaModFix/>
          </a:blip>
          <a:srcRect b="0" l="0" r="0" t="0"/>
          <a:stretch/>
        </p:blipFill>
        <p:spPr>
          <a:xfrm>
            <a:off x="6758940" y="1593148"/>
            <a:ext cx="1521303" cy="859536"/>
          </a:xfrm>
          <a:prstGeom prst="rect">
            <a:avLst/>
          </a:prstGeom>
          <a:noFill/>
          <a:ln cap="flat" cmpd="sng" w="47625">
            <a:solidFill>
              <a:schemeClr val="accent1"/>
            </a:solidFill>
            <a:prstDash val="solid"/>
            <a:round/>
            <a:headEnd len="sm" w="sm" type="none"/>
            <a:tailEnd len="sm" w="sm" type="none"/>
          </a:ln>
        </p:spPr>
      </p:pic>
      <p:pic>
        <p:nvPicPr>
          <p:cNvPr descr="10 Minute Timer" id="1562" name="Google Shape;1562;p148"/>
          <p:cNvPicPr preferRelativeResize="0"/>
          <p:nvPr/>
        </p:nvPicPr>
        <p:blipFill rotWithShape="1">
          <a:blip r:embed="rId7">
            <a:alphaModFix/>
          </a:blip>
          <a:srcRect b="0" l="0" r="0" t="0"/>
          <a:stretch/>
        </p:blipFill>
        <p:spPr>
          <a:xfrm>
            <a:off x="863757" y="2795778"/>
            <a:ext cx="1521303" cy="859536"/>
          </a:xfrm>
          <a:prstGeom prst="rect">
            <a:avLst/>
          </a:prstGeom>
          <a:noFill/>
          <a:ln cap="flat" cmpd="sng" w="47625">
            <a:solidFill>
              <a:schemeClr val="accent1"/>
            </a:solidFill>
            <a:prstDash val="solid"/>
            <a:round/>
            <a:headEnd len="sm" w="sm" type="none"/>
            <a:tailEnd len="sm" w="sm" type="none"/>
          </a:ln>
        </p:spPr>
      </p:pic>
      <p:pic>
        <p:nvPicPr>
          <p:cNvPr descr="25 Minute Timer" id="1563" name="Google Shape;1563;p148"/>
          <p:cNvPicPr preferRelativeResize="0"/>
          <p:nvPr/>
        </p:nvPicPr>
        <p:blipFill rotWithShape="1">
          <a:blip r:embed="rId8">
            <a:alphaModFix/>
          </a:blip>
          <a:srcRect b="0" l="0" r="0" t="0"/>
          <a:stretch/>
        </p:blipFill>
        <p:spPr>
          <a:xfrm>
            <a:off x="2810511" y="1593148"/>
            <a:ext cx="1521303" cy="859536"/>
          </a:xfrm>
          <a:prstGeom prst="rect">
            <a:avLst/>
          </a:prstGeom>
          <a:noFill/>
          <a:ln cap="flat" cmpd="sng" w="47625">
            <a:solidFill>
              <a:schemeClr val="accent1"/>
            </a:solidFill>
            <a:prstDash val="solid"/>
            <a:round/>
            <a:headEnd len="sm" w="sm" type="none"/>
            <a:tailEnd len="sm" w="sm" type="none"/>
          </a:ln>
        </p:spPr>
      </p:pic>
      <p:pic>
        <p:nvPicPr>
          <p:cNvPr descr="7 Minute Timer" id="1564" name="Google Shape;1564;p148"/>
          <p:cNvPicPr preferRelativeResize="0"/>
          <p:nvPr/>
        </p:nvPicPr>
        <p:blipFill rotWithShape="1">
          <a:blip r:embed="rId9">
            <a:alphaModFix/>
          </a:blip>
          <a:srcRect b="0" l="0" r="0" t="0"/>
          <a:stretch/>
        </p:blipFill>
        <p:spPr>
          <a:xfrm>
            <a:off x="2810512" y="2795778"/>
            <a:ext cx="1521303" cy="859536"/>
          </a:xfrm>
          <a:prstGeom prst="rect">
            <a:avLst/>
          </a:prstGeom>
          <a:noFill/>
          <a:ln cap="flat" cmpd="sng" w="47625">
            <a:solidFill>
              <a:schemeClr val="accent1"/>
            </a:solidFill>
            <a:prstDash val="solid"/>
            <a:round/>
            <a:headEnd len="sm" w="sm" type="none"/>
            <a:tailEnd len="sm" w="sm" type="none"/>
          </a:ln>
        </p:spPr>
      </p:pic>
      <p:pic>
        <p:nvPicPr>
          <p:cNvPr descr="9 Minute Timer" id="1565" name="Google Shape;1565;p148"/>
          <p:cNvPicPr preferRelativeResize="0"/>
          <p:nvPr/>
        </p:nvPicPr>
        <p:blipFill rotWithShape="1">
          <a:blip r:embed="rId10">
            <a:alphaModFix/>
          </a:blip>
          <a:srcRect b="0" l="0" r="0" t="0"/>
          <a:stretch/>
        </p:blipFill>
        <p:spPr>
          <a:xfrm>
            <a:off x="4757264" y="2795778"/>
            <a:ext cx="1521303" cy="859536"/>
          </a:xfrm>
          <a:prstGeom prst="rect">
            <a:avLst/>
          </a:prstGeom>
          <a:noFill/>
          <a:ln cap="flat" cmpd="sng" w="47625">
            <a:solidFill>
              <a:schemeClr val="accent1"/>
            </a:solidFill>
            <a:prstDash val="solid"/>
            <a:round/>
            <a:headEnd len="sm" w="sm" type="none"/>
            <a:tailEnd len="sm" w="sm" type="none"/>
          </a:ln>
        </p:spPr>
      </p:pic>
      <p:sp>
        <p:nvSpPr>
          <p:cNvPr id="1566" name="Google Shape;1566;p148"/>
          <p:cNvSpPr txBox="1"/>
          <p:nvPr/>
        </p:nvSpPr>
        <p:spPr>
          <a:xfrm>
            <a:off x="819150" y="3958683"/>
            <a:ext cx="75057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More timers in the same style </a:t>
            </a:r>
            <a:r>
              <a:rPr b="0" i="0" lang="en-US" sz="1400" u="none" cap="none" strike="noStrike">
                <a:solidFill>
                  <a:srgbClr val="191919"/>
                </a:solidFill>
                <a:latin typeface="Arial"/>
                <a:ea typeface="Arial"/>
                <a:cs typeface="Arial"/>
                <a:sym typeface="Arial"/>
              </a:rPr>
              <a:t>are</a:t>
            </a:r>
            <a:r>
              <a:rPr b="0" i="0" lang="en-US" sz="1400" u="none" cap="none" strike="noStrike">
                <a:solidFill>
                  <a:srgbClr val="C00000"/>
                </a:solidFill>
                <a:latin typeface="Arial"/>
                <a:ea typeface="Arial"/>
                <a:cs typeface="Arial"/>
                <a:sym typeface="Arial"/>
              </a:rPr>
              <a:t> </a:t>
            </a:r>
            <a:r>
              <a:rPr b="0" i="0" lang="en-US" sz="1400" u="none" cap="none" strike="noStrike">
                <a:solidFill>
                  <a:srgbClr val="000000"/>
                </a:solidFill>
                <a:latin typeface="Arial"/>
                <a:ea typeface="Arial"/>
                <a:cs typeface="Arial"/>
                <a:sym typeface="Arial"/>
              </a:rPr>
              <a:t>available on </a:t>
            </a:r>
            <a:r>
              <a:rPr lang="en-US">
                <a:solidFill>
                  <a:srgbClr val="191919"/>
                </a:solidFill>
              </a:rPr>
              <a:t>Y</a:t>
            </a:r>
            <a:r>
              <a:rPr b="0" i="0" lang="en-US" sz="1400" u="none" cap="none" strike="noStrike">
                <a:solidFill>
                  <a:srgbClr val="191919"/>
                </a:solidFill>
                <a:latin typeface="Arial"/>
                <a:ea typeface="Arial"/>
                <a:cs typeface="Arial"/>
                <a:sym typeface="Arial"/>
              </a:rPr>
              <a:t>ou</a:t>
            </a:r>
            <a:r>
              <a:rPr lang="en-US">
                <a:solidFill>
                  <a:srgbClr val="191919"/>
                </a:solidFill>
              </a:rPr>
              <a:t>T</a:t>
            </a:r>
            <a:r>
              <a:rPr b="0" i="0" lang="en-US" sz="1400" u="none" cap="none" strike="noStrike">
                <a:solidFill>
                  <a:srgbClr val="191919"/>
                </a:solidFill>
                <a:latin typeface="Arial"/>
                <a:ea typeface="Arial"/>
                <a:cs typeface="Arial"/>
                <a:sym typeface="Arial"/>
              </a:rPr>
              <a:t>ube</a:t>
            </a:r>
            <a:r>
              <a:rPr b="0" i="0" lang="en-US" sz="1400" u="none" cap="none" strike="noStrike">
                <a:solidFill>
                  <a:srgbClr val="000000"/>
                </a:solidFill>
                <a:latin typeface="Arial"/>
                <a:ea typeface="Arial"/>
                <a:cs typeface="Arial"/>
                <a:sym typeface="Arial"/>
              </a:rPr>
              <a:t> through </a:t>
            </a:r>
            <a:r>
              <a:rPr b="0" i="0" lang="en-US" sz="1400" u="sng" cap="none" strike="noStrike">
                <a:solidFill>
                  <a:srgbClr val="000000"/>
                </a:solidFill>
                <a:latin typeface="Arial"/>
                <a:ea typeface="Arial"/>
                <a:cs typeface="Arial"/>
                <a:sym typeface="Arial"/>
                <a:hlinkClick r:id="rId11">
                  <a:extLst>
                    <a:ext uri="{A12FA001-AC4F-418D-AE19-62706E023703}">
                      <ahyp:hlinkClr val="tx"/>
                    </a:ext>
                  </a:extLst>
                </a:hlinkClick>
              </a:rPr>
              <a:t>Adam Eschborn</a:t>
            </a:r>
            <a:r>
              <a:rPr lang="en-US">
                <a:solidFill>
                  <a:srgbClr val="C00000"/>
                </a:solidFill>
              </a:rPr>
              <a:t>:</a:t>
            </a:r>
            <a:endParaRPr>
              <a:solidFill>
                <a:srgbClr val="C00000"/>
              </a:solidFil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https://www.youtube.com/channel/UC53vOmOKmI5IFopx7TbRsWw</a:t>
            </a:r>
            <a:endParaRPr/>
          </a:p>
        </p:txBody>
      </p:sp>
      <p:sp>
        <p:nvSpPr>
          <p:cNvPr id="1567" name="Google Shape;1567;p148"/>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8"/>
                                        </p:tgtEl>
                                        <p:attrNameLst>
                                          <p:attrName>style.visibility</p:attrName>
                                        </p:attrNameLst>
                                      </p:cBhvr>
                                      <p:to>
                                        <p:strVal val="visible"/>
                                      </p:to>
                                    </p:set>
                                    <p:animEffect filter="fade" transition="in">
                                      <p:cBhvr>
                                        <p:cTn dur="1"/>
                                        <p:tgtEl>
                                          <p:spTgt spid="15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9"/>
                                        </p:tgtEl>
                                        <p:attrNameLst>
                                          <p:attrName>style.visibility</p:attrName>
                                        </p:attrNameLst>
                                      </p:cBhvr>
                                      <p:to>
                                        <p:strVal val="visible"/>
                                      </p:to>
                                    </p:set>
                                    <p:animEffect filter="fade" transition="in">
                                      <p:cBhvr>
                                        <p:cTn dur="1"/>
                                        <p:tgtEl>
                                          <p:spTgt spid="1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0"/>
                                        </p:tgtEl>
                                        <p:attrNameLst>
                                          <p:attrName>style.visibility</p:attrName>
                                        </p:attrNameLst>
                                      </p:cBhvr>
                                      <p:to>
                                        <p:strVal val="visible"/>
                                      </p:to>
                                    </p:set>
                                    <p:animEffect filter="fade" transition="in">
                                      <p:cBhvr>
                                        <p:cTn dur="1"/>
                                        <p:tgtEl>
                                          <p:spTgt spid="15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1"/>
                                        </p:tgtEl>
                                        <p:attrNameLst>
                                          <p:attrName>style.visibility</p:attrName>
                                        </p:attrNameLst>
                                      </p:cBhvr>
                                      <p:to>
                                        <p:strVal val="visible"/>
                                      </p:to>
                                    </p:set>
                                    <p:animEffect filter="fade" transition="in">
                                      <p:cBhvr>
                                        <p:cTn dur="1"/>
                                        <p:tgtEl>
                                          <p:spTgt spid="15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2"/>
                                        </p:tgtEl>
                                        <p:attrNameLst>
                                          <p:attrName>style.visibility</p:attrName>
                                        </p:attrNameLst>
                                      </p:cBhvr>
                                      <p:to>
                                        <p:strVal val="visible"/>
                                      </p:to>
                                    </p:set>
                                    <p:animEffect filter="fade" transition="in">
                                      <p:cBhvr>
                                        <p:cTn dur="1"/>
                                        <p:tgtEl>
                                          <p:spTgt spid="15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3"/>
                                        </p:tgtEl>
                                        <p:attrNameLst>
                                          <p:attrName>style.visibility</p:attrName>
                                        </p:attrNameLst>
                                      </p:cBhvr>
                                      <p:to>
                                        <p:strVal val="visible"/>
                                      </p:to>
                                    </p:set>
                                    <p:animEffect filter="fade" transition="in">
                                      <p:cBhvr>
                                        <p:cTn dur="1"/>
                                        <p:tgtEl>
                                          <p:spTgt spid="15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4"/>
                                        </p:tgtEl>
                                        <p:attrNameLst>
                                          <p:attrName>style.visibility</p:attrName>
                                        </p:attrNameLst>
                                      </p:cBhvr>
                                      <p:to>
                                        <p:strVal val="visible"/>
                                      </p:to>
                                    </p:set>
                                    <p:animEffect filter="fade" transition="in">
                                      <p:cBhvr>
                                        <p:cTn dur="1"/>
                                        <p:tgtEl>
                                          <p:spTgt spid="15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5"/>
                                        </p:tgtEl>
                                        <p:attrNameLst>
                                          <p:attrName>style.visibility</p:attrName>
                                        </p:attrNameLst>
                                      </p:cBhvr>
                                      <p:to>
                                        <p:strVal val="visible"/>
                                      </p:to>
                                    </p:set>
                                    <p:animEffect filter="fade" transition="in">
                                      <p:cBhvr>
                                        <p:cTn dur="1"/>
                                        <p:tgtEl>
                                          <p:spTgt spid="1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1 </a:t>
            </a:r>
            <a:r>
              <a:rPr lang="en-US"/>
              <a:t>Breakdown</a:t>
            </a:r>
            <a:endParaRPr/>
          </a:p>
        </p:txBody>
      </p:sp>
      <p:sp>
        <p:nvSpPr>
          <p:cNvPr id="372" name="Google Shape;372;p46"/>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b="1" lang="en-US"/>
              <a:t>PART 1: </a:t>
            </a:r>
            <a:r>
              <a:rPr lang="en-US"/>
              <a:t>Welcome and </a:t>
            </a:r>
            <a:r>
              <a:rPr lang="en-US">
                <a:solidFill>
                  <a:srgbClr val="191919"/>
                </a:solidFill>
              </a:rPr>
              <a:t>R</a:t>
            </a:r>
            <a:r>
              <a:rPr lang="en-US"/>
              <a:t>ecap</a:t>
            </a:r>
            <a:endParaRPr/>
          </a:p>
          <a:p>
            <a:pPr indent="-310896" lvl="0" marL="310896" rtl="0" algn="l">
              <a:lnSpc>
                <a:spcPct val="100000"/>
              </a:lnSpc>
              <a:spcBef>
                <a:spcPts val="1200"/>
              </a:spcBef>
              <a:spcAft>
                <a:spcPts val="0"/>
              </a:spcAft>
              <a:buSzPts val="1800"/>
              <a:buChar char="•"/>
            </a:pPr>
            <a:r>
              <a:rPr b="1" lang="en-US"/>
              <a:t>PART 2: </a:t>
            </a:r>
            <a:r>
              <a:rPr lang="en-US"/>
              <a:t>Build a </a:t>
            </a:r>
            <a:r>
              <a:rPr lang="en-US">
                <a:solidFill>
                  <a:srgbClr val="191919"/>
                </a:solidFill>
              </a:rPr>
              <a:t>P</a:t>
            </a:r>
            <a:r>
              <a:rPr lang="en-US"/>
              <a:t>aper </a:t>
            </a:r>
            <a:r>
              <a:rPr lang="en-US">
                <a:solidFill>
                  <a:srgbClr val="191919"/>
                </a:solidFill>
              </a:rPr>
              <a:t>W</a:t>
            </a:r>
            <a:r>
              <a:rPr lang="en-US"/>
              <a:t>orld</a:t>
            </a:r>
            <a:endParaRPr/>
          </a:p>
          <a:p>
            <a:pPr indent="-310896" lvl="0" marL="310896" rtl="0" algn="l">
              <a:lnSpc>
                <a:spcPct val="100000"/>
              </a:lnSpc>
              <a:spcBef>
                <a:spcPts val="1200"/>
              </a:spcBef>
              <a:spcAft>
                <a:spcPts val="0"/>
              </a:spcAft>
              <a:buSzPts val="1800"/>
              <a:buChar char="•"/>
            </a:pPr>
            <a:r>
              <a:rPr b="1" lang="en-US"/>
              <a:t>PART 3: </a:t>
            </a:r>
            <a:r>
              <a:rPr lang="en-US">
                <a:solidFill>
                  <a:srgbClr val="191919"/>
                </a:solidFill>
              </a:rPr>
              <a:t>G</a:t>
            </a:r>
            <a:r>
              <a:rPr lang="en-US"/>
              <a:t>roup </a:t>
            </a:r>
            <a:r>
              <a:rPr lang="en-US"/>
              <a:t>World</a:t>
            </a:r>
            <a:r>
              <a:rPr lang="en-US">
                <a:solidFill>
                  <a:srgbClr val="191919"/>
                </a:solidFill>
              </a:rPr>
              <a:t>-B</a:t>
            </a:r>
            <a:r>
              <a:rPr lang="en-US"/>
              <a:t>uilding </a:t>
            </a:r>
            <a:r>
              <a:rPr lang="en-US">
                <a:solidFill>
                  <a:srgbClr val="191919"/>
                </a:solidFill>
              </a:rPr>
              <a:t>B</a:t>
            </a:r>
            <a:r>
              <a:rPr lang="en-US"/>
              <a:t>rainstorm</a:t>
            </a:r>
            <a:endParaRPr/>
          </a:p>
          <a:p>
            <a:pPr indent="-310896" lvl="0" marL="310896" rtl="0" algn="l">
              <a:lnSpc>
                <a:spcPct val="100000"/>
              </a:lnSpc>
              <a:spcBef>
                <a:spcPts val="1200"/>
              </a:spcBef>
              <a:spcAft>
                <a:spcPts val="0"/>
              </a:spcAft>
              <a:buSzPts val="1800"/>
              <a:buChar char="•"/>
            </a:pPr>
            <a:r>
              <a:rPr b="1" lang="en-US"/>
              <a:t>PART 4:</a:t>
            </a:r>
            <a:r>
              <a:rPr lang="en-US"/>
              <a:t> </a:t>
            </a:r>
            <a:r>
              <a:rPr lang="en-US"/>
              <a:t>Individual</a:t>
            </a:r>
            <a:r>
              <a:rPr lang="en-US"/>
              <a:t> </a:t>
            </a:r>
            <a:r>
              <a:rPr lang="en-US"/>
              <a:t>World-Building </a:t>
            </a:r>
            <a:r>
              <a:rPr lang="en-US">
                <a:solidFill>
                  <a:srgbClr val="191919"/>
                </a:solidFill>
              </a:rPr>
              <a:t>Brainstorm</a:t>
            </a:r>
            <a:endParaRPr>
              <a:solidFill>
                <a:srgbClr val="191919"/>
              </a:solidFill>
            </a:endParaRPr>
          </a:p>
          <a:p>
            <a:pPr indent="-310896" lvl="0" marL="310896" rtl="0" algn="l">
              <a:lnSpc>
                <a:spcPct val="100000"/>
              </a:lnSpc>
              <a:spcBef>
                <a:spcPts val="1200"/>
              </a:spcBef>
              <a:spcAft>
                <a:spcPts val="0"/>
              </a:spcAft>
              <a:buSzPts val="1800"/>
              <a:buChar char="•"/>
            </a:pPr>
            <a:r>
              <a:rPr b="1" lang="en-US"/>
              <a:t>PART 5: </a:t>
            </a:r>
            <a:r>
              <a:rPr lang="en-US"/>
              <a:t>Reflect</a:t>
            </a:r>
            <a:endParaRPr/>
          </a:p>
          <a:p>
            <a:pPr indent="-310896" lvl="0" marL="310896" rtl="0" algn="l">
              <a:lnSpc>
                <a:spcPct val="100000"/>
              </a:lnSpc>
              <a:spcBef>
                <a:spcPts val="1200"/>
              </a:spcBef>
              <a:spcAft>
                <a:spcPts val="0"/>
              </a:spcAft>
              <a:buSzPts val="1800"/>
              <a:buChar char="•"/>
            </a:pPr>
            <a:r>
              <a:rPr b="1" lang="en-US"/>
              <a:t>PART 6: </a:t>
            </a:r>
            <a:r>
              <a:rPr lang="en-US"/>
              <a:t>Preview </a:t>
            </a:r>
            <a:r>
              <a:rPr lang="en-US">
                <a:solidFill>
                  <a:srgbClr val="191919"/>
                </a:solidFill>
              </a:rPr>
              <a:t>N</a:t>
            </a:r>
            <a:r>
              <a:rPr lang="en-US"/>
              <a:t>ext </a:t>
            </a:r>
            <a:r>
              <a:rPr lang="en-US">
                <a:solidFill>
                  <a:srgbClr val="191919"/>
                </a:solidFill>
                <a:highlight>
                  <a:schemeClr val="dk1"/>
                </a:highlight>
              </a:rPr>
              <a:t>A</a:t>
            </a:r>
            <a:r>
              <a:rPr lang="en-US"/>
              <a:t>ctivity</a:t>
            </a:r>
            <a:endParaRPr/>
          </a:p>
          <a:p>
            <a:pPr indent="-196596" lvl="0" marL="310896" rtl="0" algn="l">
              <a:lnSpc>
                <a:spcPct val="100000"/>
              </a:lnSpc>
              <a:spcBef>
                <a:spcPts val="1200"/>
              </a:spcBef>
              <a:spcAft>
                <a:spcPts val="1200"/>
              </a:spcAft>
              <a:buSzPts val="1800"/>
              <a:buNone/>
            </a:pPr>
            <a:r>
              <a:t/>
            </a:r>
            <a:endParaRPr b="1"/>
          </a:p>
        </p:txBody>
      </p:sp>
      <p:sp>
        <p:nvSpPr>
          <p:cNvPr descr="Icon" id="373" name="Google Shape;373;p46"/>
          <p:cNvSpPr/>
          <p:nvPr/>
        </p:nvSpPr>
        <p:spPr>
          <a:xfrm>
            <a:off x="6259935" y="1533429"/>
            <a:ext cx="2083965" cy="249631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74" name="Google Shape;374;p46"/>
          <p:cNvGrpSpPr/>
          <p:nvPr/>
        </p:nvGrpSpPr>
        <p:grpSpPr>
          <a:xfrm>
            <a:off x="6703044" y="2004151"/>
            <a:ext cx="1197747" cy="1469803"/>
            <a:chOff x="6756023" y="2028307"/>
            <a:chExt cx="1197747" cy="1469803"/>
          </a:xfrm>
        </p:grpSpPr>
        <p:sp>
          <p:nvSpPr>
            <p:cNvPr id="375" name="Google Shape;375;p46"/>
            <p:cNvSpPr/>
            <p:nvPr/>
          </p:nvSpPr>
          <p:spPr>
            <a:xfrm>
              <a:off x="6756023" y="2028307"/>
              <a:ext cx="1197747" cy="1469803"/>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46"/>
            <p:cNvSpPr/>
            <p:nvPr/>
          </p:nvSpPr>
          <p:spPr>
            <a:xfrm>
              <a:off x="7051204" y="2616483"/>
              <a:ext cx="628650" cy="630238"/>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77" name="Google Shape;377;p4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Chart that shows the progression of the EDP process." id="382" name="Google Shape;382;p47"/>
          <p:cNvPicPr preferRelativeResize="0"/>
          <p:nvPr/>
        </p:nvPicPr>
        <p:blipFill>
          <a:blip r:embed="rId3">
            <a:alphaModFix/>
          </a:blip>
          <a:stretch>
            <a:fillRect/>
          </a:stretch>
        </p:blipFill>
        <p:spPr>
          <a:xfrm>
            <a:off x="457200" y="381000"/>
            <a:ext cx="8232530" cy="4404311"/>
          </a:xfrm>
          <a:prstGeom prst="rect">
            <a:avLst/>
          </a:prstGeom>
          <a:noFill/>
          <a:ln>
            <a:noFill/>
          </a:ln>
        </p:spPr>
      </p:pic>
      <p:sp>
        <p:nvSpPr>
          <p:cNvPr id="383" name="Google Shape;383;p4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387" name="Shape 387"/>
        <p:cNvGrpSpPr/>
        <p:nvPr/>
      </p:nvGrpSpPr>
      <p:grpSpPr>
        <a:xfrm>
          <a:off x="0" y="0"/>
          <a:ext cx="0" cy="0"/>
          <a:chOff x="0" y="0"/>
          <a:chExt cx="0" cy="0"/>
        </a:xfrm>
      </p:grpSpPr>
      <p:sp>
        <p:nvSpPr>
          <p:cNvPr id="388" name="Google Shape;388;p48"/>
          <p:cNvSpPr txBox="1"/>
          <p:nvPr>
            <p:ph idx="1" type="body"/>
          </p:nvPr>
        </p:nvSpPr>
        <p:spPr>
          <a:xfrm>
            <a:off x="819150" y="1590624"/>
            <a:ext cx="3578679"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Do a maker project using paper </a:t>
            </a:r>
            <a:endParaRPr/>
          </a:p>
          <a:p>
            <a:pPr indent="-310896" lvl="0" marL="310896" rtl="0" algn="l">
              <a:lnSpc>
                <a:spcPct val="100000"/>
              </a:lnSpc>
              <a:spcBef>
                <a:spcPts val="1200"/>
              </a:spcBef>
              <a:spcAft>
                <a:spcPts val="0"/>
              </a:spcAft>
              <a:buClr>
                <a:schemeClr val="accent2"/>
              </a:buClr>
              <a:buSzPts val="1800"/>
              <a:buFont typeface="Arial"/>
              <a:buChar char="•"/>
            </a:pPr>
            <a:r>
              <a:rPr lang="en-US"/>
              <a:t>Brainstorm ideas for our worlds </a:t>
            </a:r>
            <a:endParaRPr/>
          </a:p>
          <a:p>
            <a:pPr indent="-310896" lvl="0" marL="310896" rtl="0" algn="l">
              <a:lnSpc>
                <a:spcPct val="100000"/>
              </a:lnSpc>
              <a:spcBef>
                <a:spcPts val="1200"/>
              </a:spcBef>
              <a:spcAft>
                <a:spcPts val="0"/>
              </a:spcAft>
              <a:buClr>
                <a:schemeClr val="accent2"/>
              </a:buClr>
              <a:buSzPts val="1800"/>
              <a:buFont typeface="Arial"/>
              <a:buChar char="•"/>
            </a:pPr>
            <a:r>
              <a:rPr lang="en-US"/>
              <a:t>List what our worlds look like, decide who lives there, and </a:t>
            </a:r>
            <a:r>
              <a:rPr lang="en-US">
                <a:solidFill>
                  <a:srgbClr val="191919"/>
                </a:solidFill>
              </a:rPr>
              <a:t>determine</a:t>
            </a:r>
            <a:r>
              <a:rPr lang="en-US"/>
              <a:t> what we will need </a:t>
            </a:r>
            <a:r>
              <a:rPr lang="en-US">
                <a:solidFill>
                  <a:srgbClr val="191919"/>
                </a:solidFill>
              </a:rPr>
              <a:t>in order to build it</a:t>
            </a:r>
            <a:endParaRPr>
              <a:solidFill>
                <a:srgbClr val="191919"/>
              </a:solidFill>
              <a:highlight>
                <a:srgbClr val="FFFF00"/>
              </a:highlight>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389" name="Google Shape;389;p4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are today’s goals?</a:t>
            </a:r>
            <a:endParaRPr/>
          </a:p>
        </p:txBody>
      </p:sp>
      <p:sp>
        <p:nvSpPr>
          <p:cNvPr descr="Icon" id="390" name="Google Shape;390;p48"/>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191919"/>
              </a:solidFill>
              <a:latin typeface="Arial"/>
              <a:ea typeface="Arial"/>
              <a:cs typeface="Arial"/>
              <a:sym typeface="Arial"/>
            </a:endParaRPr>
          </a:p>
        </p:txBody>
      </p:sp>
      <p:sp>
        <p:nvSpPr>
          <p:cNvPr id="391" name="Google Shape;391;p4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49"/>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Build a Paper World</a:t>
            </a:r>
            <a:endParaRPr/>
          </a:p>
        </p:txBody>
      </p:sp>
      <p:sp>
        <p:nvSpPr>
          <p:cNvPr id="397" name="Google Shape;397;p49"/>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000"/>
              <a:buNone/>
            </a:pPr>
            <a:r>
              <a:rPr lang="en-US" sz="2000">
                <a:solidFill>
                  <a:schemeClr val="dk1"/>
                </a:solidFill>
              </a:rPr>
              <a:t>What can you </a:t>
            </a:r>
            <a:br>
              <a:rPr lang="en-US" sz="2000">
                <a:solidFill>
                  <a:schemeClr val="dk1"/>
                </a:solidFill>
              </a:rPr>
            </a:br>
            <a:r>
              <a:rPr lang="en-US" sz="2000">
                <a:solidFill>
                  <a:schemeClr val="dk1"/>
                </a:solidFill>
              </a:rPr>
              <a:t>make with a </a:t>
            </a:r>
            <a:br>
              <a:rPr lang="en-US" sz="2000">
                <a:solidFill>
                  <a:schemeClr val="dk1"/>
                </a:solidFill>
              </a:rPr>
            </a:br>
            <a:r>
              <a:rPr lang="en-US" sz="2000">
                <a:solidFill>
                  <a:schemeClr val="dk1"/>
                </a:solidFill>
              </a:rPr>
              <a:t>piece of paper?</a:t>
            </a:r>
            <a:endParaRPr/>
          </a:p>
          <a:p>
            <a:pPr indent="0" lvl="0" marL="0" rtl="0" algn="ctr">
              <a:lnSpc>
                <a:spcPct val="100000"/>
              </a:lnSpc>
              <a:spcBef>
                <a:spcPts val="1200"/>
              </a:spcBef>
              <a:spcAft>
                <a:spcPts val="1200"/>
              </a:spcAft>
              <a:buSzPts val="2000"/>
              <a:buNone/>
            </a:pPr>
            <a:r>
              <a:t/>
            </a:r>
            <a:endParaRPr sz="2000">
              <a:solidFill>
                <a:schemeClr val="dk1"/>
              </a:solidFill>
            </a:endParaRPr>
          </a:p>
        </p:txBody>
      </p:sp>
      <p:pic>
        <p:nvPicPr>
          <p:cNvPr descr="Slightly different image of a colorful paper classroom with tables, chairs, whiteboard, projector and a piano. " id="398" name="Google Shape;398;p49" title="Picture of a paper classroom"/>
          <p:cNvPicPr preferRelativeResize="0"/>
          <p:nvPr/>
        </p:nvPicPr>
        <p:blipFill rotWithShape="1">
          <a:blip r:embed="rId3">
            <a:alphaModFix/>
          </a:blip>
          <a:srcRect b="0" l="0" r="0" t="0"/>
          <a:stretch/>
        </p:blipFill>
        <p:spPr>
          <a:xfrm>
            <a:off x="3933209" y="1683165"/>
            <a:ext cx="3812660" cy="2302950"/>
          </a:xfrm>
          <a:prstGeom prst="rect">
            <a:avLst/>
          </a:prstGeom>
          <a:noFill/>
          <a:ln>
            <a:noFill/>
          </a:ln>
          <a:effectLst>
            <a:outerShdw blurRad="50800" rotWithShape="0" algn="tl" dir="2700000" dist="38100">
              <a:srgbClr val="000000">
                <a:alpha val="40000"/>
              </a:srgbClr>
            </a:outerShdw>
          </a:effectLst>
        </p:spPr>
      </p:pic>
      <p:sp>
        <p:nvSpPr>
          <p:cNvPr descr="Icon" id="399" name="Google Shape;399;p49"/>
          <p:cNvSpPr/>
          <p:nvPr/>
        </p:nvSpPr>
        <p:spPr>
          <a:xfrm>
            <a:off x="1761742" y="1850040"/>
            <a:ext cx="501991" cy="578653"/>
          </a:xfrm>
          <a:custGeom>
            <a:rect b="b" l="l" r="r" t="t"/>
            <a:pathLst>
              <a:path extrusionOk="0" h="35" w="28">
                <a:moveTo>
                  <a:pt x="3" y="31"/>
                </a:moveTo>
                <a:lnTo>
                  <a:pt x="3" y="4"/>
                </a:lnTo>
                <a:lnTo>
                  <a:pt x="16" y="4"/>
                </a:lnTo>
                <a:lnTo>
                  <a:pt x="16" y="12"/>
                </a:lnTo>
                <a:lnTo>
                  <a:pt x="25" y="12"/>
                </a:lnTo>
                <a:lnTo>
                  <a:pt x="25" y="31"/>
                </a:lnTo>
                <a:lnTo>
                  <a:pt x="3" y="31"/>
                </a:lnTo>
                <a:close/>
                <a:moveTo>
                  <a:pt x="19" y="5"/>
                </a:moveTo>
                <a:lnTo>
                  <a:pt x="23" y="9"/>
                </a:lnTo>
                <a:lnTo>
                  <a:pt x="19" y="9"/>
                </a:lnTo>
                <a:lnTo>
                  <a:pt x="19" y="5"/>
                </a:lnTo>
                <a:close/>
                <a:moveTo>
                  <a:pt x="19" y="0"/>
                </a:moveTo>
                <a:lnTo>
                  <a:pt x="0" y="0"/>
                </a:lnTo>
                <a:lnTo>
                  <a:pt x="0" y="35"/>
                </a:lnTo>
                <a:lnTo>
                  <a:pt x="28" y="35"/>
                </a:lnTo>
                <a:lnTo>
                  <a:pt x="28" y="9"/>
                </a:lnTo>
                <a:lnTo>
                  <a:pt x="19" y="0"/>
                </a:lnTo>
                <a:close/>
              </a:path>
            </a:pathLst>
          </a:custGeom>
          <a:solidFill>
            <a:schemeClr val="dk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400" name="Google Shape;400;p4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50"/>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Design Challenge: </a:t>
            </a:r>
            <a:r>
              <a:rPr lang="en-US"/>
              <a:t>Paper Classroom</a:t>
            </a:r>
            <a:endParaRPr/>
          </a:p>
        </p:txBody>
      </p:sp>
      <p:sp>
        <p:nvSpPr>
          <p:cNvPr id="406" name="Google Shape;406;p50"/>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SzPts val="2000"/>
              <a:buNone/>
            </a:pPr>
            <a:r>
              <a:rPr lang="en-US" sz="2000">
                <a:solidFill>
                  <a:schemeClr val="dk1"/>
                </a:solidFill>
              </a:rPr>
              <a:t>Make your classroom object</a:t>
            </a:r>
            <a:endParaRPr>
              <a:highlight>
                <a:srgbClr val="FFFF00"/>
              </a:highlight>
            </a:endParaRPr>
          </a:p>
        </p:txBody>
      </p:sp>
      <p:sp>
        <p:nvSpPr>
          <p:cNvPr descr="Icon" id="407" name="Google Shape;407;p50"/>
          <p:cNvSpPr/>
          <p:nvPr/>
        </p:nvSpPr>
        <p:spPr>
          <a:xfrm>
            <a:off x="1761742" y="1850040"/>
            <a:ext cx="501991" cy="578653"/>
          </a:xfrm>
          <a:custGeom>
            <a:rect b="b" l="l" r="r" t="t"/>
            <a:pathLst>
              <a:path extrusionOk="0" h="35" w="28">
                <a:moveTo>
                  <a:pt x="3" y="31"/>
                </a:moveTo>
                <a:lnTo>
                  <a:pt x="3" y="4"/>
                </a:lnTo>
                <a:lnTo>
                  <a:pt x="16" y="4"/>
                </a:lnTo>
                <a:lnTo>
                  <a:pt x="16" y="12"/>
                </a:lnTo>
                <a:lnTo>
                  <a:pt x="25" y="12"/>
                </a:lnTo>
                <a:lnTo>
                  <a:pt x="25" y="31"/>
                </a:lnTo>
                <a:lnTo>
                  <a:pt x="3" y="31"/>
                </a:lnTo>
                <a:close/>
                <a:moveTo>
                  <a:pt x="19" y="5"/>
                </a:moveTo>
                <a:lnTo>
                  <a:pt x="23" y="9"/>
                </a:lnTo>
                <a:lnTo>
                  <a:pt x="19" y="9"/>
                </a:lnTo>
                <a:lnTo>
                  <a:pt x="19" y="5"/>
                </a:lnTo>
                <a:close/>
                <a:moveTo>
                  <a:pt x="19" y="0"/>
                </a:moveTo>
                <a:lnTo>
                  <a:pt x="0" y="0"/>
                </a:lnTo>
                <a:lnTo>
                  <a:pt x="0" y="35"/>
                </a:lnTo>
                <a:lnTo>
                  <a:pt x="28" y="35"/>
                </a:lnTo>
                <a:lnTo>
                  <a:pt x="28" y="9"/>
                </a:lnTo>
                <a:lnTo>
                  <a:pt x="19" y="0"/>
                </a:lnTo>
                <a:close/>
              </a:path>
            </a:pathLst>
          </a:custGeom>
          <a:solidFill>
            <a:schemeClr val="dk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pic>
        <p:nvPicPr>
          <p:cNvPr descr="Timer showing 15 minutes allotted to complete this activity." id="408" name="Google Shape;408;p50"/>
          <p:cNvPicPr preferRelativeResize="0"/>
          <p:nvPr/>
        </p:nvPicPr>
        <p:blipFill rotWithShape="1">
          <a:blip r:embed="rId3">
            <a:alphaModFix/>
          </a:blip>
          <a:srcRect b="0" l="0" r="0" t="0"/>
          <a:stretch/>
        </p:blipFill>
        <p:spPr>
          <a:xfrm>
            <a:off x="4711274" y="2235253"/>
            <a:ext cx="2121750" cy="1197864"/>
          </a:xfrm>
          <a:prstGeom prst="rect">
            <a:avLst/>
          </a:prstGeom>
          <a:noFill/>
          <a:ln cap="flat" cmpd="sng" w="47625">
            <a:solidFill>
              <a:schemeClr val="accent3"/>
            </a:solidFill>
            <a:prstDash val="solid"/>
            <a:round/>
            <a:headEnd len="sm" w="sm" type="none"/>
            <a:tailEnd len="sm" w="sm" type="none"/>
          </a:ln>
        </p:spPr>
      </p:pic>
      <p:sp>
        <p:nvSpPr>
          <p:cNvPr id="409" name="Google Shape;409;p5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descr="A collection of small and colorful 3D paper sculptures such as cones, spirals and cylinders." id="414" name="Google Shape;414;p51" title="Picture of different paper sculptures "/>
          <p:cNvPicPr preferRelativeResize="0"/>
          <p:nvPr/>
        </p:nvPicPr>
        <p:blipFill rotWithShape="1">
          <a:blip r:embed="rId3">
            <a:alphaModFix/>
          </a:blip>
          <a:srcRect b="0" l="0" r="0" t="0"/>
          <a:stretch/>
        </p:blipFill>
        <p:spPr>
          <a:xfrm>
            <a:off x="2966350" y="432217"/>
            <a:ext cx="3211300" cy="4049975"/>
          </a:xfrm>
          <a:prstGeom prst="rect">
            <a:avLst/>
          </a:prstGeom>
          <a:noFill/>
          <a:ln>
            <a:noFill/>
          </a:ln>
          <a:effectLst>
            <a:outerShdw blurRad="50800" rotWithShape="0" algn="tl" dir="2700000" dist="38100">
              <a:srgbClr val="000000">
                <a:alpha val="40000"/>
              </a:srgbClr>
            </a:outerShdw>
          </a:effectLst>
        </p:spPr>
      </p:pic>
      <p:sp>
        <p:nvSpPr>
          <p:cNvPr id="415" name="Google Shape;415;p51"/>
          <p:cNvSpPr txBox="1"/>
          <p:nvPr/>
        </p:nvSpPr>
        <p:spPr>
          <a:xfrm>
            <a:off x="2966350" y="4482194"/>
            <a:ext cx="32112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300"/>
              <a:buFont typeface="Arial"/>
              <a:buNone/>
            </a:pPr>
            <a:r>
              <a:rPr lang="en-US" sz="1300">
                <a:solidFill>
                  <a:srgbClr val="191919"/>
                </a:solidFill>
              </a:rPr>
              <a:t>C</a:t>
            </a:r>
            <a:r>
              <a:rPr b="0" i="0" lang="en-US" sz="1300" u="none" cap="none" strike="noStrike">
                <a:solidFill>
                  <a:schemeClr val="dk2"/>
                </a:solidFill>
                <a:latin typeface="Arial"/>
                <a:ea typeface="Arial"/>
                <a:cs typeface="Arial"/>
                <a:sym typeface="Arial"/>
              </a:rPr>
              <a:t>redit: </a:t>
            </a:r>
            <a:r>
              <a:rPr b="0" i="0" lang="en-US" sz="1300" u="sng" cap="none" strike="noStrike">
                <a:solidFill>
                  <a:srgbClr val="1155CC"/>
                </a:solidFill>
                <a:latin typeface="Arial"/>
                <a:ea typeface="Arial"/>
                <a:cs typeface="Arial"/>
                <a:sym typeface="Arial"/>
                <a:hlinkClick r:id="rId4">
                  <a:extLst>
                    <a:ext uri="{A12FA001-AC4F-418D-AE19-62706E023703}">
                      <ahyp:hlinkClr val="tx"/>
                    </a:ext>
                  </a:extLst>
                </a:hlinkClick>
              </a:rPr>
              <a:t>Art is Basic</a:t>
            </a:r>
            <a:endParaRPr b="0" i="0" sz="1400" u="none" cap="none" strike="noStrike">
              <a:solidFill>
                <a:schemeClr val="dk2"/>
              </a:solidFill>
              <a:latin typeface="Arial"/>
              <a:ea typeface="Arial"/>
              <a:cs typeface="Arial"/>
              <a:sym typeface="Arial"/>
            </a:endParaRPr>
          </a:p>
        </p:txBody>
      </p:sp>
      <p:sp>
        <p:nvSpPr>
          <p:cNvPr id="416" name="Google Shape;416;p51"/>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2"/>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r>
              <a:rPr lang="en-US">
                <a:highlight>
                  <a:srgbClr val="FFFF00"/>
                </a:highlight>
              </a:rPr>
              <a:t> </a:t>
            </a:r>
            <a:endParaRPr>
              <a:highlight>
                <a:srgbClr val="FFFF00"/>
              </a:highlight>
            </a:endParaRPr>
          </a:p>
        </p:txBody>
      </p:sp>
      <p:sp>
        <p:nvSpPr>
          <p:cNvPr id="422" name="Google Shape;422;p52"/>
          <p:cNvSpPr txBox="1"/>
          <p:nvPr>
            <p:ph idx="1" type="body"/>
          </p:nvPr>
        </p:nvSpPr>
        <p:spPr>
          <a:xfrm>
            <a:off x="819150" y="1590624"/>
            <a:ext cx="4634593"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a:t>
            </a:r>
            <a:r>
              <a:rPr lang="en-US"/>
              <a:t> object did you make?</a:t>
            </a:r>
            <a:endParaRPr/>
          </a:p>
          <a:p>
            <a:pPr indent="-310896" lvl="0" marL="310896" rtl="0" algn="l">
              <a:lnSpc>
                <a:spcPct val="100000"/>
              </a:lnSpc>
              <a:spcBef>
                <a:spcPts val="1200"/>
              </a:spcBef>
              <a:spcAft>
                <a:spcPts val="0"/>
              </a:spcAft>
              <a:buClr>
                <a:schemeClr val="accent2"/>
              </a:buClr>
              <a:buSzPts val="1800"/>
              <a:buFont typeface="Arial"/>
              <a:buChar char="•"/>
            </a:pPr>
            <a:r>
              <a:rPr lang="en-US"/>
              <a:t>How did you know where to place it?</a:t>
            </a:r>
            <a:endParaRPr/>
          </a:p>
          <a:p>
            <a:pPr indent="-310896" lvl="0" marL="310896" rtl="0" algn="l">
              <a:lnSpc>
                <a:spcPct val="100000"/>
              </a:lnSpc>
              <a:spcBef>
                <a:spcPts val="1200"/>
              </a:spcBef>
              <a:spcAft>
                <a:spcPts val="0"/>
              </a:spcAft>
              <a:buClr>
                <a:schemeClr val="accent2"/>
              </a:buClr>
              <a:buSzPts val="1800"/>
              <a:buFont typeface="Arial"/>
              <a:buChar char="•"/>
            </a:pPr>
            <a:r>
              <a:rPr lang="en-US"/>
              <a:t>What was it like working with paper?</a:t>
            </a:r>
            <a:endParaRPr/>
          </a:p>
          <a:p>
            <a:pPr indent="-310896" lvl="0" marL="310896" rtl="0" algn="l">
              <a:lnSpc>
                <a:spcPct val="100000"/>
              </a:lnSpc>
              <a:spcBef>
                <a:spcPts val="1200"/>
              </a:spcBef>
              <a:spcAft>
                <a:spcPts val="0"/>
              </a:spcAft>
              <a:buClr>
                <a:schemeClr val="accent2"/>
              </a:buClr>
              <a:buSzPts val="1800"/>
              <a:buFont typeface="Arial"/>
              <a:buChar char="•"/>
            </a:pPr>
            <a:r>
              <a:rPr lang="en-US"/>
              <a:t>If you did this again, would you pick the same object to make out of paper, or would you select a different one? Why?</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descr="Icon" id="423" name="Google Shape;423;p52"/>
          <p:cNvSpPr/>
          <p:nvPr/>
        </p:nvSpPr>
        <p:spPr>
          <a:xfrm>
            <a:off x="6259935" y="1533429"/>
            <a:ext cx="2083965" cy="231848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24" name="Google Shape;424;p52"/>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425" name="Google Shape;425;p5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3"/>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Group </a:t>
            </a:r>
            <a:r>
              <a:rPr lang="en-US"/>
              <a:t>World</a:t>
            </a:r>
            <a:r>
              <a:rPr lang="en-US"/>
              <a:t>-Building</a:t>
            </a:r>
            <a:r>
              <a:rPr lang="en-US"/>
              <a:t> Brainstorm</a:t>
            </a:r>
            <a:endParaRPr/>
          </a:p>
        </p:txBody>
      </p:sp>
      <p:pic>
        <p:nvPicPr>
          <p:cNvPr descr="Icon" id="431" name="Google Shape;431;p53"/>
          <p:cNvPicPr preferRelativeResize="0"/>
          <p:nvPr/>
        </p:nvPicPr>
        <p:blipFill rotWithShape="1">
          <a:blip r:embed="rId3">
            <a:alphaModFix/>
          </a:blip>
          <a:srcRect b="0" l="0" r="0" t="0"/>
          <a:stretch/>
        </p:blipFill>
        <p:spPr>
          <a:xfrm>
            <a:off x="4040933" y="1414697"/>
            <a:ext cx="1053582" cy="1053582"/>
          </a:xfrm>
          <a:prstGeom prst="rect">
            <a:avLst/>
          </a:prstGeom>
          <a:noFill/>
          <a:ln>
            <a:noFill/>
          </a:ln>
        </p:spPr>
      </p:pic>
      <p:sp>
        <p:nvSpPr>
          <p:cNvPr id="432" name="Google Shape;432;p53"/>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6"/>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Making Is a Process</a:t>
            </a:r>
            <a:endParaRPr/>
          </a:p>
        </p:txBody>
      </p:sp>
      <p:sp>
        <p:nvSpPr>
          <p:cNvPr id="263" name="Google Shape;263;p36"/>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INTRODUCTION</a:t>
            </a:r>
            <a:endParaRPr/>
          </a:p>
        </p:txBody>
      </p:sp>
      <p:sp>
        <p:nvSpPr>
          <p:cNvPr descr="Icon" id="264" name="Google Shape;264;p36"/>
          <p:cNvSpPr/>
          <p:nvPr/>
        </p:nvSpPr>
        <p:spPr>
          <a:xfrm>
            <a:off x="5797155" y="1438903"/>
            <a:ext cx="2263140" cy="226314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descr="Icon" id="265" name="Google Shape;265;p36"/>
          <p:cNvSpPr/>
          <p:nvPr/>
        </p:nvSpPr>
        <p:spPr>
          <a:xfrm>
            <a:off x="6123627" y="1791255"/>
            <a:ext cx="1610196" cy="1558437"/>
          </a:xfrm>
          <a:custGeom>
            <a:rect b="b" l="l" r="r" t="t"/>
            <a:pathLst>
              <a:path extrusionOk="0" h="9691" w="10014">
                <a:moveTo>
                  <a:pt x="8570" y="7098"/>
                </a:moveTo>
                <a:lnTo>
                  <a:pt x="8570" y="7098"/>
                </a:lnTo>
                <a:cubicBezTo>
                  <a:pt x="7922" y="7098"/>
                  <a:pt x="7362" y="7599"/>
                  <a:pt x="7274" y="8246"/>
                </a:cubicBezTo>
                <a:lnTo>
                  <a:pt x="7274" y="8246"/>
                </a:lnTo>
                <a:cubicBezTo>
                  <a:pt x="4270" y="8246"/>
                  <a:pt x="4270" y="8246"/>
                  <a:pt x="4270" y="8246"/>
                </a:cubicBezTo>
                <a:cubicBezTo>
                  <a:pt x="3681" y="7628"/>
                  <a:pt x="3681" y="7628"/>
                  <a:pt x="3681" y="7628"/>
                </a:cubicBezTo>
                <a:cubicBezTo>
                  <a:pt x="3622" y="7570"/>
                  <a:pt x="3504" y="7570"/>
                  <a:pt x="3446" y="7628"/>
                </a:cubicBezTo>
                <a:cubicBezTo>
                  <a:pt x="3386" y="7687"/>
                  <a:pt x="3386" y="7805"/>
                  <a:pt x="3446" y="7864"/>
                </a:cubicBezTo>
                <a:cubicBezTo>
                  <a:pt x="3828" y="8246"/>
                  <a:pt x="3828" y="8246"/>
                  <a:pt x="3828" y="8246"/>
                </a:cubicBezTo>
                <a:cubicBezTo>
                  <a:pt x="1944" y="8246"/>
                  <a:pt x="1944" y="8246"/>
                  <a:pt x="1944" y="8246"/>
                </a:cubicBezTo>
                <a:cubicBezTo>
                  <a:pt x="1061" y="8246"/>
                  <a:pt x="324" y="7510"/>
                  <a:pt x="324" y="6627"/>
                </a:cubicBezTo>
                <a:cubicBezTo>
                  <a:pt x="324" y="5743"/>
                  <a:pt x="1061" y="5007"/>
                  <a:pt x="1944" y="5007"/>
                </a:cubicBezTo>
                <a:cubicBezTo>
                  <a:pt x="2768" y="5007"/>
                  <a:pt x="2768" y="5007"/>
                  <a:pt x="2768" y="5007"/>
                </a:cubicBezTo>
                <a:cubicBezTo>
                  <a:pt x="2768" y="5154"/>
                  <a:pt x="2768" y="5154"/>
                  <a:pt x="2768" y="5154"/>
                </a:cubicBezTo>
                <a:cubicBezTo>
                  <a:pt x="3299" y="5272"/>
                  <a:pt x="3299" y="5272"/>
                  <a:pt x="3299" y="5272"/>
                </a:cubicBezTo>
                <a:cubicBezTo>
                  <a:pt x="3328" y="5449"/>
                  <a:pt x="3417" y="5625"/>
                  <a:pt x="3504" y="5772"/>
                </a:cubicBezTo>
                <a:cubicBezTo>
                  <a:pt x="3181" y="6214"/>
                  <a:pt x="3181" y="6214"/>
                  <a:pt x="3181" y="6214"/>
                </a:cubicBezTo>
                <a:cubicBezTo>
                  <a:pt x="3652" y="6686"/>
                  <a:pt x="3652" y="6686"/>
                  <a:pt x="3652" y="6686"/>
                </a:cubicBezTo>
                <a:cubicBezTo>
                  <a:pt x="4093" y="6361"/>
                  <a:pt x="4093" y="6361"/>
                  <a:pt x="4093" y="6361"/>
                </a:cubicBezTo>
                <a:cubicBezTo>
                  <a:pt x="4241" y="6450"/>
                  <a:pt x="4417" y="6539"/>
                  <a:pt x="4595" y="6568"/>
                </a:cubicBezTo>
                <a:cubicBezTo>
                  <a:pt x="4682" y="7098"/>
                  <a:pt x="4682" y="7098"/>
                  <a:pt x="4682" y="7098"/>
                </a:cubicBezTo>
                <a:cubicBezTo>
                  <a:pt x="5331" y="7098"/>
                  <a:pt x="5331" y="7098"/>
                  <a:pt x="5331" y="7098"/>
                </a:cubicBezTo>
                <a:cubicBezTo>
                  <a:pt x="5419" y="6568"/>
                  <a:pt x="5419" y="6568"/>
                  <a:pt x="5419" y="6568"/>
                </a:cubicBezTo>
                <a:cubicBezTo>
                  <a:pt x="5625" y="6539"/>
                  <a:pt x="5802" y="6450"/>
                  <a:pt x="5949" y="6361"/>
                </a:cubicBezTo>
                <a:cubicBezTo>
                  <a:pt x="6391" y="6686"/>
                  <a:pt x="6391" y="6686"/>
                  <a:pt x="6391" y="6686"/>
                </a:cubicBezTo>
                <a:cubicBezTo>
                  <a:pt x="6833" y="6214"/>
                  <a:pt x="6833" y="6214"/>
                  <a:pt x="6833" y="6214"/>
                </a:cubicBezTo>
                <a:cubicBezTo>
                  <a:pt x="6538" y="5772"/>
                  <a:pt x="6538" y="5772"/>
                  <a:pt x="6538" y="5772"/>
                </a:cubicBezTo>
                <a:cubicBezTo>
                  <a:pt x="6626" y="5625"/>
                  <a:pt x="6715" y="5449"/>
                  <a:pt x="6744" y="5272"/>
                </a:cubicBezTo>
                <a:cubicBezTo>
                  <a:pt x="7274" y="5154"/>
                  <a:pt x="7274" y="5154"/>
                  <a:pt x="7274" y="5154"/>
                </a:cubicBezTo>
                <a:cubicBezTo>
                  <a:pt x="7274" y="5007"/>
                  <a:pt x="7274" y="5007"/>
                  <a:pt x="7274" y="5007"/>
                </a:cubicBezTo>
                <a:cubicBezTo>
                  <a:pt x="8098" y="5007"/>
                  <a:pt x="8098" y="5007"/>
                  <a:pt x="8098" y="5007"/>
                </a:cubicBezTo>
                <a:cubicBezTo>
                  <a:pt x="9159" y="5007"/>
                  <a:pt x="10013" y="4153"/>
                  <a:pt x="10013" y="3063"/>
                </a:cubicBezTo>
                <a:cubicBezTo>
                  <a:pt x="10013" y="2003"/>
                  <a:pt x="9159" y="1120"/>
                  <a:pt x="8098" y="1120"/>
                </a:cubicBezTo>
                <a:cubicBezTo>
                  <a:pt x="7186" y="1120"/>
                  <a:pt x="7186" y="1120"/>
                  <a:pt x="7186" y="1120"/>
                </a:cubicBezTo>
                <a:cubicBezTo>
                  <a:pt x="6597" y="531"/>
                  <a:pt x="6597" y="531"/>
                  <a:pt x="6597" y="531"/>
                </a:cubicBezTo>
                <a:cubicBezTo>
                  <a:pt x="6509" y="471"/>
                  <a:pt x="6420" y="471"/>
                  <a:pt x="6362" y="531"/>
                </a:cubicBezTo>
                <a:cubicBezTo>
                  <a:pt x="6302" y="589"/>
                  <a:pt x="6302" y="707"/>
                  <a:pt x="6362" y="766"/>
                </a:cubicBezTo>
                <a:cubicBezTo>
                  <a:pt x="6715" y="1120"/>
                  <a:pt x="6715" y="1120"/>
                  <a:pt x="6715" y="1120"/>
                </a:cubicBezTo>
                <a:cubicBezTo>
                  <a:pt x="2768" y="1120"/>
                  <a:pt x="2768" y="1120"/>
                  <a:pt x="2768" y="1120"/>
                </a:cubicBezTo>
                <a:lnTo>
                  <a:pt x="2739" y="1149"/>
                </a:lnTo>
                <a:cubicBezTo>
                  <a:pt x="2680" y="501"/>
                  <a:pt x="2121" y="0"/>
                  <a:pt x="1472" y="0"/>
                </a:cubicBezTo>
                <a:cubicBezTo>
                  <a:pt x="766" y="0"/>
                  <a:pt x="177" y="589"/>
                  <a:pt x="177" y="1296"/>
                </a:cubicBezTo>
                <a:cubicBezTo>
                  <a:pt x="177" y="2003"/>
                  <a:pt x="766" y="2592"/>
                  <a:pt x="1472" y="2592"/>
                </a:cubicBezTo>
                <a:cubicBezTo>
                  <a:pt x="2121" y="2592"/>
                  <a:pt x="2680" y="2091"/>
                  <a:pt x="2739" y="1444"/>
                </a:cubicBezTo>
                <a:lnTo>
                  <a:pt x="2768" y="1444"/>
                </a:lnTo>
                <a:cubicBezTo>
                  <a:pt x="6715" y="1444"/>
                  <a:pt x="6715" y="1444"/>
                  <a:pt x="6715" y="1444"/>
                </a:cubicBezTo>
                <a:cubicBezTo>
                  <a:pt x="6362" y="1826"/>
                  <a:pt x="6362" y="1826"/>
                  <a:pt x="6362" y="1826"/>
                </a:cubicBezTo>
                <a:cubicBezTo>
                  <a:pt x="6302" y="1885"/>
                  <a:pt x="6302" y="2003"/>
                  <a:pt x="6362" y="2062"/>
                </a:cubicBezTo>
                <a:cubicBezTo>
                  <a:pt x="6391" y="2091"/>
                  <a:pt x="6420" y="2091"/>
                  <a:pt x="6479" y="2091"/>
                </a:cubicBezTo>
                <a:cubicBezTo>
                  <a:pt x="6509" y="2091"/>
                  <a:pt x="6567" y="2091"/>
                  <a:pt x="6597" y="2062"/>
                </a:cubicBezTo>
                <a:cubicBezTo>
                  <a:pt x="7186" y="1444"/>
                  <a:pt x="7186" y="1444"/>
                  <a:pt x="7186" y="1444"/>
                </a:cubicBezTo>
                <a:cubicBezTo>
                  <a:pt x="8098" y="1444"/>
                  <a:pt x="8098" y="1444"/>
                  <a:pt x="8098" y="1444"/>
                </a:cubicBezTo>
                <a:cubicBezTo>
                  <a:pt x="8982" y="1444"/>
                  <a:pt x="9689" y="2180"/>
                  <a:pt x="9689" y="3063"/>
                </a:cubicBezTo>
                <a:cubicBezTo>
                  <a:pt x="9689" y="3947"/>
                  <a:pt x="8982" y="4683"/>
                  <a:pt x="8098" y="4683"/>
                </a:cubicBezTo>
                <a:cubicBezTo>
                  <a:pt x="7274" y="4683"/>
                  <a:pt x="7274" y="4683"/>
                  <a:pt x="7274" y="4683"/>
                </a:cubicBezTo>
                <a:cubicBezTo>
                  <a:pt x="7274" y="4536"/>
                  <a:pt x="7274" y="4536"/>
                  <a:pt x="7274" y="4536"/>
                </a:cubicBezTo>
                <a:cubicBezTo>
                  <a:pt x="6744" y="4447"/>
                  <a:pt x="6744" y="4447"/>
                  <a:pt x="6744" y="4447"/>
                </a:cubicBezTo>
                <a:cubicBezTo>
                  <a:pt x="6715" y="4241"/>
                  <a:pt x="6626" y="4065"/>
                  <a:pt x="6538" y="3918"/>
                </a:cubicBezTo>
                <a:cubicBezTo>
                  <a:pt x="6833" y="3476"/>
                  <a:pt x="6833" y="3476"/>
                  <a:pt x="6833" y="3476"/>
                </a:cubicBezTo>
                <a:cubicBezTo>
                  <a:pt x="6391" y="3034"/>
                  <a:pt x="6391" y="3034"/>
                  <a:pt x="6391" y="3034"/>
                </a:cubicBezTo>
                <a:cubicBezTo>
                  <a:pt x="5949" y="3329"/>
                  <a:pt x="5949" y="3329"/>
                  <a:pt x="5949" y="3329"/>
                </a:cubicBezTo>
                <a:cubicBezTo>
                  <a:pt x="5802" y="3240"/>
                  <a:pt x="5625" y="3151"/>
                  <a:pt x="5419" y="3122"/>
                </a:cubicBezTo>
                <a:cubicBezTo>
                  <a:pt x="5331" y="2592"/>
                  <a:pt x="5331" y="2592"/>
                  <a:pt x="5331" y="2592"/>
                </a:cubicBezTo>
                <a:cubicBezTo>
                  <a:pt x="4682" y="2592"/>
                  <a:pt x="4682" y="2592"/>
                  <a:pt x="4682" y="2592"/>
                </a:cubicBezTo>
                <a:cubicBezTo>
                  <a:pt x="4595" y="3122"/>
                  <a:pt x="4595" y="3122"/>
                  <a:pt x="4595" y="3122"/>
                </a:cubicBezTo>
                <a:cubicBezTo>
                  <a:pt x="4417" y="3151"/>
                  <a:pt x="4241" y="3240"/>
                  <a:pt x="4093" y="3329"/>
                </a:cubicBezTo>
                <a:cubicBezTo>
                  <a:pt x="3652" y="3034"/>
                  <a:pt x="3652" y="3034"/>
                  <a:pt x="3652" y="3034"/>
                </a:cubicBezTo>
                <a:cubicBezTo>
                  <a:pt x="3181" y="3476"/>
                  <a:pt x="3181" y="3476"/>
                  <a:pt x="3181" y="3476"/>
                </a:cubicBezTo>
                <a:cubicBezTo>
                  <a:pt x="3504" y="3918"/>
                  <a:pt x="3504" y="3918"/>
                  <a:pt x="3504" y="3918"/>
                </a:cubicBezTo>
                <a:cubicBezTo>
                  <a:pt x="3417" y="4065"/>
                  <a:pt x="3328" y="4241"/>
                  <a:pt x="3299" y="4447"/>
                </a:cubicBezTo>
                <a:cubicBezTo>
                  <a:pt x="2768" y="4536"/>
                  <a:pt x="2768" y="4536"/>
                  <a:pt x="2768" y="4536"/>
                </a:cubicBezTo>
                <a:cubicBezTo>
                  <a:pt x="2768" y="4683"/>
                  <a:pt x="2768" y="4683"/>
                  <a:pt x="2768" y="4683"/>
                </a:cubicBezTo>
                <a:cubicBezTo>
                  <a:pt x="1944" y="4683"/>
                  <a:pt x="1944" y="4683"/>
                  <a:pt x="1944" y="4683"/>
                </a:cubicBezTo>
                <a:cubicBezTo>
                  <a:pt x="883" y="4683"/>
                  <a:pt x="0" y="5567"/>
                  <a:pt x="0" y="6627"/>
                </a:cubicBezTo>
                <a:cubicBezTo>
                  <a:pt x="0" y="7687"/>
                  <a:pt x="883" y="8570"/>
                  <a:pt x="1944" y="8570"/>
                </a:cubicBezTo>
                <a:cubicBezTo>
                  <a:pt x="3828" y="8570"/>
                  <a:pt x="3828" y="8570"/>
                  <a:pt x="3828" y="8570"/>
                </a:cubicBezTo>
                <a:cubicBezTo>
                  <a:pt x="3446" y="8924"/>
                  <a:pt x="3446" y="8924"/>
                  <a:pt x="3446" y="8924"/>
                </a:cubicBezTo>
                <a:cubicBezTo>
                  <a:pt x="3386" y="8983"/>
                  <a:pt x="3386" y="9101"/>
                  <a:pt x="3446" y="9159"/>
                </a:cubicBezTo>
                <a:cubicBezTo>
                  <a:pt x="3475" y="9189"/>
                  <a:pt x="3534" y="9219"/>
                  <a:pt x="3564" y="9219"/>
                </a:cubicBezTo>
                <a:cubicBezTo>
                  <a:pt x="3593" y="9219"/>
                  <a:pt x="3652" y="9189"/>
                  <a:pt x="3681" y="9159"/>
                </a:cubicBezTo>
                <a:cubicBezTo>
                  <a:pt x="4270" y="8570"/>
                  <a:pt x="4270" y="8570"/>
                  <a:pt x="4270" y="8570"/>
                </a:cubicBezTo>
                <a:cubicBezTo>
                  <a:pt x="7274" y="8570"/>
                  <a:pt x="7274" y="8570"/>
                  <a:pt x="7274" y="8570"/>
                </a:cubicBezTo>
                <a:lnTo>
                  <a:pt x="7274" y="8570"/>
                </a:lnTo>
                <a:cubicBezTo>
                  <a:pt x="7362" y="9189"/>
                  <a:pt x="7922" y="9690"/>
                  <a:pt x="8570" y="9690"/>
                </a:cubicBezTo>
                <a:cubicBezTo>
                  <a:pt x="9276" y="9690"/>
                  <a:pt x="9865" y="9101"/>
                  <a:pt x="9865" y="8394"/>
                </a:cubicBezTo>
                <a:cubicBezTo>
                  <a:pt x="9865" y="7687"/>
                  <a:pt x="9276" y="7098"/>
                  <a:pt x="8570" y="7098"/>
                </a:cubicBezTo>
                <a:close/>
                <a:moveTo>
                  <a:pt x="5006" y="4212"/>
                </a:moveTo>
                <a:lnTo>
                  <a:pt x="5006" y="4212"/>
                </a:lnTo>
                <a:cubicBezTo>
                  <a:pt x="5360" y="4212"/>
                  <a:pt x="5655" y="4477"/>
                  <a:pt x="5655" y="4860"/>
                </a:cubicBezTo>
                <a:cubicBezTo>
                  <a:pt x="5655" y="5213"/>
                  <a:pt x="5360" y="5478"/>
                  <a:pt x="5006" y="5478"/>
                </a:cubicBezTo>
                <a:cubicBezTo>
                  <a:pt x="4653" y="5478"/>
                  <a:pt x="4359" y="5213"/>
                  <a:pt x="4359" y="4860"/>
                </a:cubicBezTo>
                <a:cubicBezTo>
                  <a:pt x="4359" y="4477"/>
                  <a:pt x="4653" y="4212"/>
                  <a:pt x="5006" y="421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 name="Google Shape;266;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Individual World-Building Brainstorm</a:t>
            </a:r>
            <a:endParaRPr/>
          </a:p>
        </p:txBody>
      </p:sp>
      <p:sp>
        <p:nvSpPr>
          <p:cNvPr id="438" name="Google Shape;438;p54"/>
          <p:cNvSpPr txBox="1"/>
          <p:nvPr>
            <p:ph idx="1" type="body"/>
          </p:nvPr>
        </p:nvSpPr>
        <p:spPr>
          <a:xfrm>
            <a:off x="838198" y="2857118"/>
            <a:ext cx="2362201"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3"/>
              </a:buClr>
              <a:buSzPts val="1800"/>
              <a:buFont typeface="Arial"/>
              <a:buNone/>
            </a:pPr>
            <a:r>
              <a:rPr lang="en-US"/>
              <a:t>Pick a world idea </a:t>
            </a:r>
            <a:br>
              <a:rPr lang="en-US"/>
            </a:br>
            <a:r>
              <a:rPr lang="en-US"/>
              <a:t>and try brainstorming. </a:t>
            </a:r>
            <a:br>
              <a:rPr lang="en-US"/>
            </a:br>
            <a:r>
              <a:rPr lang="en-US"/>
              <a:t>You can change </a:t>
            </a:r>
            <a:br>
              <a:rPr lang="en-US"/>
            </a:br>
            <a:r>
              <a:rPr lang="en-US"/>
              <a:t>your mind and brainstorm again!</a:t>
            </a:r>
            <a:endParaRPr/>
          </a:p>
          <a:p>
            <a:pPr indent="0" lvl="0" marL="0" rtl="0" algn="ctr">
              <a:lnSpc>
                <a:spcPct val="100000"/>
              </a:lnSpc>
              <a:spcBef>
                <a:spcPts val="1200"/>
              </a:spcBef>
              <a:spcAft>
                <a:spcPts val="0"/>
              </a:spcAft>
              <a:buClr>
                <a:schemeClr val="accent3"/>
              </a:buClr>
              <a:buSzPts val="1800"/>
              <a:buFont typeface="Arial"/>
              <a:buNone/>
            </a:pPr>
            <a:r>
              <a:t/>
            </a:r>
            <a:endParaRPr/>
          </a:p>
          <a:p>
            <a:pPr indent="0" lvl="0" marL="0" rtl="0" algn="ctr">
              <a:lnSpc>
                <a:spcPct val="100000"/>
              </a:lnSpc>
              <a:spcBef>
                <a:spcPts val="1200"/>
              </a:spcBef>
              <a:spcAft>
                <a:spcPts val="1200"/>
              </a:spcAft>
              <a:buClr>
                <a:schemeClr val="accent3"/>
              </a:buClr>
              <a:buSzPts val="1800"/>
              <a:buFont typeface="Arial"/>
              <a:buNone/>
            </a:pPr>
            <a:r>
              <a:t/>
            </a:r>
            <a:endParaRPr/>
          </a:p>
        </p:txBody>
      </p:sp>
      <p:pic>
        <p:nvPicPr>
          <p:cNvPr descr="Icon" id="439" name="Google Shape;439;p54"/>
          <p:cNvPicPr preferRelativeResize="0"/>
          <p:nvPr/>
        </p:nvPicPr>
        <p:blipFill rotWithShape="1">
          <a:blip r:embed="rId3">
            <a:alphaModFix/>
          </a:blip>
          <a:srcRect b="0" l="0" r="0" t="0"/>
          <a:stretch/>
        </p:blipFill>
        <p:spPr>
          <a:xfrm>
            <a:off x="1492507" y="1615908"/>
            <a:ext cx="1053582" cy="1053582"/>
          </a:xfrm>
          <a:prstGeom prst="rect">
            <a:avLst/>
          </a:prstGeom>
          <a:noFill/>
          <a:ln>
            <a:noFill/>
          </a:ln>
        </p:spPr>
      </p:pic>
      <p:pic>
        <p:nvPicPr>
          <p:cNvPr descr="A two-column chart with the space to write your name, your world's name, the left column is titled &quot;living&quot; and the right column is titled &quot;non-living&quot;." id="440" name="Google Shape;440;p54"/>
          <p:cNvPicPr preferRelativeResize="0"/>
          <p:nvPr/>
        </p:nvPicPr>
        <p:blipFill>
          <a:blip r:embed="rId4">
            <a:alphaModFix/>
          </a:blip>
          <a:stretch>
            <a:fillRect/>
          </a:stretch>
        </p:blipFill>
        <p:spPr>
          <a:xfrm>
            <a:off x="4885149" y="1583249"/>
            <a:ext cx="2042051" cy="2657449"/>
          </a:xfrm>
          <a:prstGeom prst="rect">
            <a:avLst/>
          </a:prstGeom>
          <a:noFill/>
          <a:ln>
            <a:noFill/>
          </a:ln>
        </p:spPr>
      </p:pic>
      <p:sp>
        <p:nvSpPr>
          <p:cNvPr id="441" name="Google Shape;441;p5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5"/>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endParaRPr>
              <a:highlight>
                <a:srgbClr val="FFFF00"/>
              </a:highlight>
            </a:endParaRPr>
          </a:p>
        </p:txBody>
      </p:sp>
      <p:sp>
        <p:nvSpPr>
          <p:cNvPr id="447" name="Google Shape;447;p55"/>
          <p:cNvSpPr txBox="1"/>
          <p:nvPr>
            <p:ph idx="1" type="body"/>
          </p:nvPr>
        </p:nvSpPr>
        <p:spPr>
          <a:xfrm>
            <a:off x="819150" y="1590624"/>
            <a:ext cx="4634593"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world are you thinking of making?</a:t>
            </a:r>
            <a:endParaRPr/>
          </a:p>
          <a:p>
            <a:pPr indent="-310896" lvl="0" marL="310896" rtl="0" algn="l">
              <a:lnSpc>
                <a:spcPct val="100000"/>
              </a:lnSpc>
              <a:spcBef>
                <a:spcPts val="1200"/>
              </a:spcBef>
              <a:spcAft>
                <a:spcPts val="0"/>
              </a:spcAft>
              <a:buClr>
                <a:schemeClr val="accent2"/>
              </a:buClr>
              <a:buSzPts val="1800"/>
              <a:buFont typeface="Arial"/>
              <a:buChar char="•"/>
            </a:pPr>
            <a:r>
              <a:rPr lang="en-US"/>
              <a:t>What items go in your world?</a:t>
            </a:r>
            <a:r>
              <a:rPr lang="en-US"/>
              <a:t> </a:t>
            </a:r>
            <a:endParaRPr/>
          </a:p>
          <a:p>
            <a:pPr indent="-310896" lvl="0" marL="310896" rtl="0" algn="l">
              <a:lnSpc>
                <a:spcPct val="100000"/>
              </a:lnSpc>
              <a:spcBef>
                <a:spcPts val="1200"/>
              </a:spcBef>
              <a:spcAft>
                <a:spcPts val="1200"/>
              </a:spcAft>
              <a:buClr>
                <a:schemeClr val="accent2"/>
              </a:buClr>
              <a:buSzPts val="1800"/>
              <a:buFont typeface="Arial"/>
              <a:buChar char="•"/>
            </a:pPr>
            <a:r>
              <a:rPr lang="en-US"/>
              <a:t>Would you make any of the items out of paper? Why or why not?</a:t>
            </a:r>
            <a:endParaRPr/>
          </a:p>
        </p:txBody>
      </p:sp>
      <p:sp>
        <p:nvSpPr>
          <p:cNvPr id="448" name="Google Shape;448;p55"/>
          <p:cNvSpPr/>
          <p:nvPr/>
        </p:nvSpPr>
        <p:spPr>
          <a:xfrm>
            <a:off x="6259935" y="1533429"/>
            <a:ext cx="2083965" cy="231848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descr="Icon" id="449" name="Google Shape;449;p55"/>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450" name="Google Shape;450;p5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456" name="Google Shape;456;p56"/>
          <p:cNvSpPr txBox="1"/>
          <p:nvPr>
            <p:ph idx="1" type="body"/>
          </p:nvPr>
        </p:nvSpPr>
        <p:spPr>
          <a:xfrm>
            <a:off x="819151" y="2220686"/>
            <a:ext cx="4199164" cy="1817938"/>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Make paper journals to record ideas and plans for our worlds</a:t>
            </a:r>
            <a:endParaRPr/>
          </a:p>
          <a:p>
            <a:pPr indent="-310896" lvl="0" marL="310896" rtl="0" algn="l">
              <a:lnSpc>
                <a:spcPct val="100000"/>
              </a:lnSpc>
              <a:spcBef>
                <a:spcPts val="1200"/>
              </a:spcBef>
              <a:spcAft>
                <a:spcPts val="0"/>
              </a:spcAft>
              <a:buClr>
                <a:schemeClr val="accent2"/>
              </a:buClr>
              <a:buSzPts val="1800"/>
              <a:buFont typeface="Arial"/>
              <a:buChar char="•"/>
            </a:pPr>
            <a:r>
              <a:rPr lang="en-US">
                <a:solidFill>
                  <a:srgbClr val="191919"/>
                </a:solidFill>
              </a:rPr>
              <a:t>Learn</a:t>
            </a:r>
            <a:r>
              <a:rPr lang="en-US">
                <a:solidFill>
                  <a:srgbClr val="C00000"/>
                </a:solidFill>
              </a:rPr>
              <a:t> </a:t>
            </a:r>
            <a:r>
              <a:rPr lang="en-US"/>
              <a:t>how to bind our journals so </a:t>
            </a:r>
            <a:r>
              <a:rPr lang="en-US"/>
              <a:t>the</a:t>
            </a:r>
            <a:r>
              <a:rPr lang="en-US"/>
              <a:t> pages don’t fall out</a:t>
            </a:r>
            <a:endParaRPr/>
          </a:p>
          <a:p>
            <a:pPr indent="-310896" lvl="0" marL="310896" rtl="0" algn="l">
              <a:lnSpc>
                <a:spcPct val="100000"/>
              </a:lnSpc>
              <a:spcBef>
                <a:spcPts val="1200"/>
              </a:spcBef>
              <a:spcAft>
                <a:spcPts val="0"/>
              </a:spcAft>
              <a:buClr>
                <a:schemeClr val="accent2"/>
              </a:buClr>
              <a:buSzPts val="1800"/>
              <a:buFont typeface="Arial"/>
              <a:buChar char="•"/>
            </a:pPr>
            <a:r>
              <a:rPr lang="en-US">
                <a:solidFill>
                  <a:srgbClr val="191919"/>
                </a:solidFill>
              </a:rPr>
              <a:t>Decorate</a:t>
            </a:r>
            <a:r>
              <a:rPr lang="en-US"/>
              <a:t> our </a:t>
            </a:r>
            <a:r>
              <a:rPr lang="en-US"/>
              <a:t>journals</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457" name="Google Shape;457;p56"/>
          <p:cNvSpPr txBox="1"/>
          <p:nvPr/>
        </p:nvSpPr>
        <p:spPr>
          <a:xfrm>
            <a:off x="800100" y="1582971"/>
            <a:ext cx="4926330" cy="4762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1" lang="en-US" sz="2800" u="none" cap="none" strike="noStrike">
                <a:solidFill>
                  <a:srgbClr val="000000"/>
                </a:solidFill>
                <a:latin typeface="Arial"/>
                <a:ea typeface="Arial"/>
                <a:cs typeface="Arial"/>
                <a:sym typeface="Arial"/>
              </a:rPr>
              <a:t>Make journals!</a:t>
            </a:r>
            <a:endParaRPr/>
          </a:p>
        </p:txBody>
      </p:sp>
      <p:pic>
        <p:nvPicPr>
          <p:cNvPr descr="A student-made journal with the title: &quot;Jeffrey's Journal NYSCI&quot;." id="458" name="Google Shape;458;p56"/>
          <p:cNvPicPr preferRelativeResize="0"/>
          <p:nvPr/>
        </p:nvPicPr>
        <p:blipFill rotWithShape="1">
          <a:blip r:embed="rId3">
            <a:alphaModFix/>
          </a:blip>
          <a:srcRect b="0" l="18060" r="18645" t="12195"/>
          <a:stretch/>
        </p:blipFill>
        <p:spPr>
          <a:xfrm>
            <a:off x="5600700" y="1510418"/>
            <a:ext cx="2743200" cy="2686251"/>
          </a:xfrm>
          <a:prstGeom prst="rect">
            <a:avLst/>
          </a:prstGeom>
          <a:noFill/>
          <a:ln>
            <a:noFill/>
          </a:ln>
          <a:effectLst>
            <a:outerShdw blurRad="50800" rotWithShape="0" algn="tl" dir="2700000" dist="38100">
              <a:srgbClr val="000000">
                <a:alpha val="40000"/>
              </a:srgbClr>
            </a:outerShdw>
          </a:effectLst>
        </p:spPr>
      </p:pic>
      <p:sp>
        <p:nvSpPr>
          <p:cNvPr id="459" name="Google Shape;459;p5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7"/>
          <p:cNvSpPr txBox="1"/>
          <p:nvPr>
            <p:ph idx="1" type="body"/>
          </p:nvPr>
        </p:nvSpPr>
        <p:spPr>
          <a:xfrm>
            <a:off x="827937" y="2513323"/>
            <a:ext cx="3584043"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Make a Journal</a:t>
            </a:r>
            <a:endParaRPr/>
          </a:p>
        </p:txBody>
      </p:sp>
      <p:sp>
        <p:nvSpPr>
          <p:cNvPr id="465" name="Google Shape;465;p57"/>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2</a:t>
            </a:r>
            <a:endParaRPr/>
          </a:p>
        </p:txBody>
      </p:sp>
      <p:pic>
        <p:nvPicPr>
          <p:cNvPr descr="A student-made journal with the title: &quot;Jeffrey's Journal NYSCI&quot;." id="466" name="Google Shape;466;p57"/>
          <p:cNvPicPr preferRelativeResize="0"/>
          <p:nvPr/>
        </p:nvPicPr>
        <p:blipFill rotWithShape="1">
          <a:blip r:embed="rId3">
            <a:alphaModFix/>
          </a:blip>
          <a:srcRect b="0" l="13251" r="12176" t="12195"/>
          <a:stretch/>
        </p:blipFill>
        <p:spPr>
          <a:xfrm>
            <a:off x="5429780" y="1372266"/>
            <a:ext cx="2886283" cy="2398968"/>
          </a:xfrm>
          <a:prstGeom prst="rect">
            <a:avLst/>
          </a:prstGeom>
          <a:noFill/>
          <a:ln>
            <a:noFill/>
          </a:ln>
          <a:effectLst>
            <a:outerShdw blurRad="50800" rotWithShape="0" algn="tl" dir="2700000" dist="38100">
              <a:srgbClr val="000000">
                <a:alpha val="40000"/>
              </a:srgbClr>
            </a:outerShdw>
          </a:effectLst>
        </p:spPr>
      </p:pic>
      <p:sp>
        <p:nvSpPr>
          <p:cNvPr id="467" name="Google Shape;467;p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2 </a:t>
            </a:r>
            <a:r>
              <a:rPr lang="en-US"/>
              <a:t>Breakdown</a:t>
            </a:r>
            <a:endParaRPr/>
          </a:p>
        </p:txBody>
      </p:sp>
      <p:sp>
        <p:nvSpPr>
          <p:cNvPr id="473" name="Google Shape;473;p58"/>
          <p:cNvSpPr txBox="1"/>
          <p:nvPr>
            <p:ph idx="1" type="body"/>
          </p:nvPr>
        </p:nvSpPr>
        <p:spPr>
          <a:xfrm>
            <a:off x="819150" y="1391758"/>
            <a:ext cx="7505700" cy="3876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800"/>
              <a:buChar char="•"/>
            </a:pPr>
            <a:r>
              <a:rPr b="1" lang="en-US"/>
              <a:t>PART 1: </a:t>
            </a:r>
            <a:r>
              <a:rPr lang="en-US"/>
              <a:t>Welcome and </a:t>
            </a:r>
            <a:r>
              <a:rPr lang="en-US"/>
              <a:t>R</a:t>
            </a:r>
            <a:r>
              <a:rPr lang="en-US"/>
              <a:t>ecap</a:t>
            </a:r>
            <a:endParaRPr/>
          </a:p>
          <a:p>
            <a:pPr indent="0" lvl="0" marL="0" rtl="0" algn="l">
              <a:lnSpc>
                <a:spcPct val="100000"/>
              </a:lnSpc>
              <a:spcBef>
                <a:spcPts val="1200"/>
              </a:spcBef>
              <a:spcAft>
                <a:spcPts val="0"/>
              </a:spcAft>
              <a:buSzPts val="1800"/>
              <a:buChar char="•"/>
            </a:pPr>
            <a:r>
              <a:rPr b="1" lang="en-US"/>
              <a:t>PART 2: </a:t>
            </a:r>
            <a:r>
              <a:rPr lang="en-US"/>
              <a:t>Taking a </a:t>
            </a:r>
            <a:r>
              <a:rPr lang="en-US"/>
              <a:t>C</a:t>
            </a:r>
            <a:r>
              <a:rPr lang="en-US"/>
              <a:t>loser </a:t>
            </a:r>
            <a:r>
              <a:rPr lang="en-US">
                <a:solidFill>
                  <a:srgbClr val="191919"/>
                </a:solidFill>
              </a:rPr>
              <a:t>Look</a:t>
            </a:r>
            <a:endParaRPr>
              <a:solidFill>
                <a:srgbClr val="191919"/>
              </a:solidFill>
            </a:endParaRPr>
          </a:p>
          <a:p>
            <a:pPr indent="0" lvl="0" marL="0" rtl="0" algn="l">
              <a:lnSpc>
                <a:spcPct val="100000"/>
              </a:lnSpc>
              <a:spcBef>
                <a:spcPts val="1200"/>
              </a:spcBef>
              <a:spcAft>
                <a:spcPts val="0"/>
              </a:spcAft>
              <a:buSzPts val="1800"/>
              <a:buChar char="•"/>
            </a:pPr>
            <a:r>
              <a:rPr b="1" lang="en-US"/>
              <a:t>PART 3: </a:t>
            </a:r>
            <a:r>
              <a:rPr lang="en-US">
                <a:solidFill>
                  <a:srgbClr val="191919"/>
                </a:solidFill>
              </a:rPr>
              <a:t>Make a Journal</a:t>
            </a:r>
            <a:endParaRPr/>
          </a:p>
          <a:p>
            <a:pPr indent="0" lvl="0" marL="0" rtl="0" algn="l">
              <a:spcBef>
                <a:spcPts val="1200"/>
              </a:spcBef>
              <a:spcAft>
                <a:spcPts val="0"/>
              </a:spcAft>
              <a:buSzPts val="1800"/>
              <a:buChar char="•"/>
            </a:pPr>
            <a:r>
              <a:rPr b="1" lang="en-US"/>
              <a:t>PART 4: </a:t>
            </a:r>
            <a:r>
              <a:rPr lang="en-US"/>
              <a:t>Reflect</a:t>
            </a:r>
            <a:endParaRPr/>
          </a:p>
          <a:p>
            <a:pPr indent="0" lvl="0" marL="0" rtl="0" algn="l">
              <a:spcBef>
                <a:spcPts val="1200"/>
              </a:spcBef>
              <a:spcAft>
                <a:spcPts val="0"/>
              </a:spcAft>
              <a:buSzPts val="1800"/>
              <a:buChar char="•"/>
            </a:pPr>
            <a:r>
              <a:rPr b="1" lang="en-US"/>
              <a:t>PART 5: </a:t>
            </a:r>
            <a:r>
              <a:rPr lang="en-US"/>
              <a:t>Preview </a:t>
            </a:r>
            <a:r>
              <a:rPr lang="en-US">
                <a:solidFill>
                  <a:srgbClr val="191919"/>
                </a:solidFill>
              </a:rPr>
              <a:t>Next A</a:t>
            </a:r>
            <a:r>
              <a:rPr lang="en-US">
                <a:solidFill>
                  <a:srgbClr val="191919"/>
                </a:solidFill>
              </a:rPr>
              <a:t>ctivity</a:t>
            </a:r>
            <a:endParaRPr>
              <a:solidFill>
                <a:srgbClr val="191919"/>
              </a:solidFill>
            </a:endParaRPr>
          </a:p>
          <a:p>
            <a:pPr indent="0" lvl="0" marL="0" rtl="0" algn="l">
              <a:spcBef>
                <a:spcPts val="1200"/>
              </a:spcBef>
              <a:spcAft>
                <a:spcPts val="0"/>
              </a:spcAft>
              <a:buNone/>
            </a:pPr>
            <a:r>
              <a:t/>
            </a:r>
            <a:endParaRPr/>
          </a:p>
          <a:p>
            <a:pPr indent="0" lvl="0" marL="0" rtl="0" algn="l">
              <a:lnSpc>
                <a:spcPct val="100000"/>
              </a:lnSpc>
              <a:spcBef>
                <a:spcPts val="1200"/>
              </a:spcBef>
              <a:spcAft>
                <a:spcPts val="1200"/>
              </a:spcAft>
              <a:buNone/>
            </a:pPr>
            <a:r>
              <a:t/>
            </a:r>
            <a:endParaRPr/>
          </a:p>
        </p:txBody>
      </p:sp>
      <p:sp>
        <p:nvSpPr>
          <p:cNvPr descr="Icon" id="474" name="Google Shape;474;p58"/>
          <p:cNvSpPr/>
          <p:nvPr/>
        </p:nvSpPr>
        <p:spPr>
          <a:xfrm>
            <a:off x="6259935" y="1391758"/>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475" name="Google Shape;475;p58"/>
          <p:cNvGrpSpPr/>
          <p:nvPr/>
        </p:nvGrpSpPr>
        <p:grpSpPr>
          <a:xfrm>
            <a:off x="6703044" y="1862480"/>
            <a:ext cx="1197749" cy="1469805"/>
            <a:chOff x="6756023" y="2028307"/>
            <a:chExt cx="1197749" cy="1469805"/>
          </a:xfrm>
        </p:grpSpPr>
        <p:sp>
          <p:nvSpPr>
            <p:cNvPr id="476" name="Google Shape;476;p58"/>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58"/>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78" name="Google Shape;478;p5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59"/>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lang="en-US"/>
              <a:t>What are today’s goals?</a:t>
            </a:r>
            <a:endParaRPr/>
          </a:p>
        </p:txBody>
      </p:sp>
      <p:sp>
        <p:nvSpPr>
          <p:cNvPr id="484" name="Google Shape;484;p59"/>
          <p:cNvSpPr txBox="1"/>
          <p:nvPr>
            <p:ph idx="1" type="body"/>
          </p:nvPr>
        </p:nvSpPr>
        <p:spPr>
          <a:xfrm>
            <a:off x="819150" y="1609475"/>
            <a:ext cx="3753000" cy="2685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t>Understand how pages stay inside books and other reading materi</a:t>
            </a:r>
            <a:r>
              <a:rPr lang="en-US">
                <a:solidFill>
                  <a:srgbClr val="191919"/>
                </a:solidFill>
              </a:rPr>
              <a:t>als</a:t>
            </a:r>
            <a:endParaRPr>
              <a:solidFill>
                <a:srgbClr val="191919"/>
              </a:solidFill>
              <a:highlight>
                <a:srgbClr val="FFFF00"/>
              </a:highlight>
            </a:endParaRPr>
          </a:p>
          <a:p>
            <a:pPr indent="-310896" lvl="0" marL="310896" rtl="0" algn="l">
              <a:spcBef>
                <a:spcPts val="1000"/>
              </a:spcBef>
              <a:spcAft>
                <a:spcPts val="0"/>
              </a:spcAft>
              <a:buSzPts val="1800"/>
              <a:buChar char="•"/>
            </a:pPr>
            <a:r>
              <a:rPr lang="en-US"/>
              <a:t>Learn how to make your own journal to record ideas, plan for your </a:t>
            </a:r>
            <a:r>
              <a:rPr lang="en-US"/>
              <a:t>world</a:t>
            </a:r>
            <a:r>
              <a:rPr lang="en-US"/>
              <a:t>, and track your progress</a:t>
            </a:r>
            <a:endParaRPr/>
          </a:p>
          <a:p>
            <a:pPr indent="-310896" lvl="0" marL="310896" rtl="0" algn="l">
              <a:spcBef>
                <a:spcPts val="1000"/>
              </a:spcBef>
              <a:spcAft>
                <a:spcPts val="1000"/>
              </a:spcAft>
              <a:buSzPts val="1800"/>
              <a:buChar char="•"/>
            </a:pPr>
            <a:r>
              <a:rPr lang="en-US"/>
              <a:t>Decorate and personalize your journal</a:t>
            </a:r>
            <a:endParaRPr/>
          </a:p>
        </p:txBody>
      </p:sp>
      <p:sp>
        <p:nvSpPr>
          <p:cNvPr descr="Icon" id="485" name="Google Shape;485;p59"/>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5"/>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486" name="Google Shape;486;p5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60"/>
          <p:cNvSpPr txBox="1"/>
          <p:nvPr>
            <p:ph type="title"/>
          </p:nvPr>
        </p:nvSpPr>
        <p:spPr>
          <a:xfrm>
            <a:off x="819149" y="628650"/>
            <a:ext cx="822688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sz="2800"/>
              <a:t>Did you know Leonardo </a:t>
            </a:r>
            <a:r>
              <a:rPr lang="en-US" sz="2800">
                <a:solidFill>
                  <a:srgbClr val="191919"/>
                </a:solidFill>
              </a:rPr>
              <a:t>da Vinci </a:t>
            </a:r>
            <a:r>
              <a:rPr lang="en-US" sz="2800"/>
              <a:t>kept journals?</a:t>
            </a:r>
            <a:endParaRPr/>
          </a:p>
        </p:txBody>
      </p:sp>
      <p:sp>
        <p:nvSpPr>
          <p:cNvPr id="492" name="Google Shape;492;p60"/>
          <p:cNvSpPr txBox="1"/>
          <p:nvPr/>
        </p:nvSpPr>
        <p:spPr>
          <a:xfrm>
            <a:off x="819149" y="4303059"/>
            <a:ext cx="7505705" cy="4770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Attribution: I, Sailko, CC BY-SA 3.0 &lt;</a:t>
            </a:r>
            <a:r>
              <a:rPr b="0" i="0" lang="en-US" sz="1100" u="sng" cap="none" strike="noStrike">
                <a:solidFill>
                  <a:srgbClr val="000000"/>
                </a:solidFill>
                <a:latin typeface="Arial"/>
                <a:ea typeface="Arial"/>
                <a:cs typeface="Arial"/>
                <a:sym typeface="Arial"/>
                <a:hlinkClick r:id="rId3">
                  <a:extLst>
                    <a:ext uri="{A12FA001-AC4F-418D-AE19-62706E023703}">
                      <ahyp:hlinkClr val="tx"/>
                    </a:ext>
                  </a:extLst>
                </a:hlinkClick>
              </a:rPr>
              <a:t>https://creativecommons.org/licenses/by-sa/3.0</a:t>
            </a:r>
            <a:r>
              <a:rPr b="0" i="0" lang="en-US" sz="1100" u="none" cap="none" strike="noStrike">
                <a:solidFill>
                  <a:srgbClr val="000000"/>
                </a:solidFill>
                <a:latin typeface="Arial"/>
                <a:ea typeface="Arial"/>
                <a:cs typeface="Arial"/>
                <a:sym typeface="Arial"/>
              </a:rPr>
              <a:t>&gt;, via Wikimedia Commons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An old journal of Italian inventor and artist Leonardo DaVinci. The one in this picture is from around 1490." id="493" name="Google Shape;493;p60">
            <a:hlinkClick r:id="rId4"/>
          </p:cNvPr>
          <p:cNvPicPr preferRelativeResize="0"/>
          <p:nvPr/>
        </p:nvPicPr>
        <p:blipFill rotWithShape="1">
          <a:blip r:embed="rId5">
            <a:alphaModFix/>
          </a:blip>
          <a:srcRect b="0" l="0" r="0" t="0"/>
          <a:stretch/>
        </p:blipFill>
        <p:spPr>
          <a:xfrm>
            <a:off x="2267400" y="1479324"/>
            <a:ext cx="4091749" cy="2562350"/>
          </a:xfrm>
          <a:prstGeom prst="rect">
            <a:avLst/>
          </a:prstGeom>
          <a:noFill/>
          <a:ln>
            <a:noFill/>
          </a:ln>
          <a:effectLst>
            <a:outerShdw blurRad="50800" rotWithShape="0" algn="tl" dir="2700000" dist="38100">
              <a:srgbClr val="000000">
                <a:alpha val="40000"/>
              </a:srgbClr>
            </a:outerShdw>
          </a:effectLst>
        </p:spPr>
      </p:pic>
      <p:sp>
        <p:nvSpPr>
          <p:cNvPr id="494" name="Google Shape;494;p6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Three different paper journals made using the sewing binding technique. " id="499" name="Google Shape;499;p61" title="Picture of different journals">
            <a:hlinkClick r:id="rId3"/>
          </p:cNvPr>
          <p:cNvPicPr preferRelativeResize="0"/>
          <p:nvPr/>
        </p:nvPicPr>
        <p:blipFill rotWithShape="1">
          <a:blip r:embed="rId4">
            <a:alphaModFix/>
          </a:blip>
          <a:srcRect b="0" l="0" r="0" t="12728"/>
          <a:stretch/>
        </p:blipFill>
        <p:spPr>
          <a:xfrm>
            <a:off x="2039988" y="1151208"/>
            <a:ext cx="5064036" cy="2841081"/>
          </a:xfrm>
          <a:prstGeom prst="rect">
            <a:avLst/>
          </a:prstGeom>
          <a:noFill/>
          <a:ln>
            <a:noFill/>
          </a:ln>
        </p:spPr>
      </p:pic>
      <p:sp>
        <p:nvSpPr>
          <p:cNvPr id="500" name="Google Shape;500;p61"/>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62"/>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Folding Paper</a:t>
            </a:r>
            <a:endParaRPr/>
          </a:p>
        </p:txBody>
      </p:sp>
      <p:sp>
        <p:nvSpPr>
          <p:cNvPr id="506" name="Google Shape;506;p62"/>
          <p:cNvSpPr txBox="1"/>
          <p:nvPr/>
        </p:nvSpPr>
        <p:spPr>
          <a:xfrm>
            <a:off x="819149"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1. </a:t>
            </a:r>
            <a:r>
              <a:rPr lang="en-US" sz="1200">
                <a:solidFill>
                  <a:srgbClr val="191919"/>
                </a:solidFill>
              </a:rPr>
              <a:t>Fo</a:t>
            </a:r>
            <a:r>
              <a:rPr b="0" i="0" lang="en-US" sz="1200" u="none" cap="none" strike="noStrike">
                <a:solidFill>
                  <a:srgbClr val="191919"/>
                </a:solidFill>
                <a:latin typeface="Arial"/>
                <a:ea typeface="Arial"/>
                <a:cs typeface="Arial"/>
                <a:sym typeface="Arial"/>
              </a:rPr>
              <a:t>ld</a:t>
            </a:r>
            <a:r>
              <a:rPr b="0" i="0" lang="en-US" sz="1200" u="none" cap="none" strike="noStrike">
                <a:solidFill>
                  <a:srgbClr val="000000"/>
                </a:solidFill>
                <a:latin typeface="Arial"/>
                <a:ea typeface="Arial"/>
                <a:cs typeface="Arial"/>
                <a:sym typeface="Arial"/>
              </a:rPr>
              <a:t> cover</a:t>
            </a:r>
            <a:endParaRPr b="0" i="0" sz="1200" u="none" cap="none" strike="noStrike">
              <a:solidFill>
                <a:srgbClr val="000000"/>
              </a:solidFill>
              <a:latin typeface="Arial"/>
              <a:ea typeface="Arial"/>
              <a:cs typeface="Arial"/>
              <a:sym typeface="Arial"/>
            </a:endParaRPr>
          </a:p>
        </p:txBody>
      </p:sp>
      <p:sp>
        <p:nvSpPr>
          <p:cNvPr id="507" name="Google Shape;507;p62"/>
          <p:cNvSpPr txBox="1"/>
          <p:nvPr/>
        </p:nvSpPr>
        <p:spPr>
          <a:xfrm>
            <a:off x="3838067"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2. </a:t>
            </a:r>
            <a:r>
              <a:rPr lang="en-US" sz="1200">
                <a:solidFill>
                  <a:srgbClr val="191919"/>
                </a:solidFill>
              </a:rPr>
              <a:t>P</a:t>
            </a:r>
            <a:r>
              <a:rPr b="0" i="0" lang="en-US" sz="1200" u="none" cap="none" strike="noStrike">
                <a:solidFill>
                  <a:srgbClr val="191919"/>
                </a:solidFill>
                <a:latin typeface="Arial"/>
                <a:ea typeface="Arial"/>
                <a:cs typeface="Arial"/>
                <a:sym typeface="Arial"/>
              </a:rPr>
              <a:t>ress</a:t>
            </a:r>
            <a:r>
              <a:rPr b="0" i="0" lang="en-US" sz="1200" u="none" cap="none" strike="noStrike">
                <a:solidFill>
                  <a:srgbClr val="000000"/>
                </a:solidFill>
                <a:latin typeface="Arial"/>
                <a:ea typeface="Arial"/>
                <a:cs typeface="Arial"/>
                <a:sym typeface="Arial"/>
              </a:rPr>
              <a:t> crease</a:t>
            </a:r>
            <a:endParaRPr b="0" i="0" sz="1200" u="none" cap="none" strike="noStrike">
              <a:solidFill>
                <a:srgbClr val="000000"/>
              </a:solidFill>
              <a:latin typeface="Arial"/>
              <a:ea typeface="Arial"/>
              <a:cs typeface="Arial"/>
              <a:sym typeface="Arial"/>
            </a:endParaRPr>
          </a:p>
        </p:txBody>
      </p:sp>
      <p:sp>
        <p:nvSpPr>
          <p:cNvPr id="508" name="Google Shape;508;p62"/>
          <p:cNvSpPr txBox="1"/>
          <p:nvPr/>
        </p:nvSpPr>
        <p:spPr>
          <a:xfrm>
            <a:off x="6851372"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191919"/>
                </a:solidFill>
                <a:latin typeface="Arial"/>
                <a:ea typeface="Arial"/>
                <a:cs typeface="Arial"/>
                <a:sym typeface="Arial"/>
              </a:rPr>
              <a:t>3. </a:t>
            </a:r>
            <a:r>
              <a:rPr lang="en-US" sz="1200">
                <a:solidFill>
                  <a:srgbClr val="191919"/>
                </a:solidFill>
              </a:rPr>
              <a:t>F</a:t>
            </a:r>
            <a:r>
              <a:rPr b="0" i="0" lang="en-US" sz="1200" u="none" cap="none" strike="noStrike">
                <a:solidFill>
                  <a:srgbClr val="191919"/>
                </a:solidFill>
                <a:latin typeface="Arial"/>
                <a:ea typeface="Arial"/>
                <a:cs typeface="Arial"/>
                <a:sym typeface="Arial"/>
              </a:rPr>
              <a:t>old pages</a:t>
            </a:r>
            <a:endParaRPr b="0" i="0" sz="1200" u="none" cap="none" strike="noStrike">
              <a:solidFill>
                <a:srgbClr val="191919"/>
              </a:solidFill>
              <a:latin typeface="Arial"/>
              <a:ea typeface="Arial"/>
              <a:cs typeface="Arial"/>
              <a:sym typeface="Arial"/>
            </a:endParaRPr>
          </a:p>
        </p:txBody>
      </p:sp>
      <p:sp>
        <p:nvSpPr>
          <p:cNvPr id="509" name="Google Shape;509;p62"/>
          <p:cNvSpPr txBox="1"/>
          <p:nvPr/>
        </p:nvSpPr>
        <p:spPr>
          <a:xfrm>
            <a:off x="819149" y="4441643"/>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4. </a:t>
            </a:r>
            <a:r>
              <a:rPr lang="en-US" sz="1200">
                <a:solidFill>
                  <a:srgbClr val="191919"/>
                </a:solidFill>
              </a:rPr>
              <a:t>P</a:t>
            </a:r>
            <a:r>
              <a:rPr b="0" i="0" lang="en-US" sz="1200" u="none" cap="none" strike="noStrike">
                <a:solidFill>
                  <a:srgbClr val="191919"/>
                </a:solidFill>
                <a:latin typeface="Arial"/>
                <a:ea typeface="Arial"/>
                <a:cs typeface="Arial"/>
                <a:sym typeface="Arial"/>
              </a:rPr>
              <a:t>ress</a:t>
            </a:r>
            <a:r>
              <a:rPr b="0" i="0" lang="en-US" sz="1200" u="none" cap="none" strike="noStrike">
                <a:solidFill>
                  <a:srgbClr val="000000"/>
                </a:solidFill>
                <a:latin typeface="Arial"/>
                <a:ea typeface="Arial"/>
                <a:cs typeface="Arial"/>
                <a:sym typeface="Arial"/>
              </a:rPr>
              <a:t> crease</a:t>
            </a:r>
            <a:endParaRPr b="0" i="0" sz="1200" u="none" cap="none" strike="noStrike">
              <a:solidFill>
                <a:srgbClr val="000000"/>
              </a:solidFill>
              <a:latin typeface="Arial"/>
              <a:ea typeface="Arial"/>
              <a:cs typeface="Arial"/>
              <a:sym typeface="Arial"/>
            </a:endParaRPr>
          </a:p>
        </p:txBody>
      </p:sp>
      <p:sp>
        <p:nvSpPr>
          <p:cNvPr id="510" name="Google Shape;510;p62"/>
          <p:cNvSpPr txBox="1"/>
          <p:nvPr/>
        </p:nvSpPr>
        <p:spPr>
          <a:xfrm>
            <a:off x="3830213" y="4448103"/>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5. </a:t>
            </a:r>
            <a:r>
              <a:rPr lang="en-US" sz="1200">
                <a:solidFill>
                  <a:srgbClr val="191919"/>
                </a:solidFill>
              </a:rPr>
              <a:t>I</a:t>
            </a:r>
            <a:r>
              <a:rPr b="0" i="0" lang="en-US" sz="1200" u="none" cap="none" strike="noStrike">
                <a:solidFill>
                  <a:srgbClr val="191919"/>
                </a:solidFill>
                <a:latin typeface="Arial"/>
                <a:ea typeface="Arial"/>
                <a:cs typeface="Arial"/>
                <a:sym typeface="Arial"/>
              </a:rPr>
              <a:t>nsert</a:t>
            </a:r>
            <a:r>
              <a:rPr b="0" i="0" lang="en-US" sz="1200" u="none" cap="none" strike="noStrike">
                <a:solidFill>
                  <a:srgbClr val="000000"/>
                </a:solidFill>
                <a:latin typeface="Arial"/>
                <a:ea typeface="Arial"/>
                <a:cs typeface="Arial"/>
                <a:sym typeface="Arial"/>
              </a:rPr>
              <a:t> pages</a:t>
            </a:r>
            <a:endParaRPr b="0" i="0" sz="1200" u="none" cap="none" strike="noStrike">
              <a:solidFill>
                <a:srgbClr val="000000"/>
              </a:solidFill>
              <a:latin typeface="Arial"/>
              <a:ea typeface="Arial"/>
              <a:cs typeface="Arial"/>
              <a:sym typeface="Arial"/>
            </a:endParaRPr>
          </a:p>
        </p:txBody>
      </p:sp>
      <p:sp>
        <p:nvSpPr>
          <p:cNvPr id="511" name="Google Shape;511;p62"/>
          <p:cNvSpPr txBox="1"/>
          <p:nvPr/>
        </p:nvSpPr>
        <p:spPr>
          <a:xfrm>
            <a:off x="6846223" y="4436256"/>
            <a:ext cx="20655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6. </a:t>
            </a:r>
            <a:r>
              <a:rPr lang="en-US" sz="1200">
                <a:solidFill>
                  <a:srgbClr val="191919"/>
                </a:solidFill>
              </a:rPr>
              <a:t>P</a:t>
            </a:r>
            <a:r>
              <a:rPr b="0" i="0" lang="en-US" sz="1200" u="none" cap="none" strike="noStrike">
                <a:solidFill>
                  <a:srgbClr val="191919"/>
                </a:solidFill>
                <a:latin typeface="Arial"/>
                <a:ea typeface="Arial"/>
                <a:cs typeface="Arial"/>
                <a:sym typeface="Arial"/>
              </a:rPr>
              <a:t>lace</a:t>
            </a:r>
            <a:r>
              <a:rPr b="0" i="0" lang="en-US" sz="1200" u="none" cap="none" strike="noStrike">
                <a:solidFill>
                  <a:srgbClr val="000000"/>
                </a:solidFill>
                <a:latin typeface="Arial"/>
                <a:ea typeface="Arial"/>
                <a:cs typeface="Arial"/>
                <a:sym typeface="Arial"/>
              </a:rPr>
              <a:t> chart in middle</a:t>
            </a:r>
            <a:endParaRPr b="0" i="0" sz="1200" u="none" cap="none" strike="noStrike">
              <a:solidFill>
                <a:srgbClr val="000000"/>
              </a:solidFill>
              <a:latin typeface="Arial"/>
              <a:ea typeface="Arial"/>
              <a:cs typeface="Arial"/>
              <a:sym typeface="Arial"/>
            </a:endParaRPr>
          </a:p>
        </p:txBody>
      </p:sp>
      <p:pic>
        <p:nvPicPr>
          <p:cNvPr descr="A hand folding a journal coversheet in half. " id="512" name="Google Shape;512;p62"/>
          <p:cNvPicPr preferRelativeResize="0"/>
          <p:nvPr/>
        </p:nvPicPr>
        <p:blipFill rotWithShape="1">
          <a:blip r:embed="rId3">
            <a:alphaModFix/>
          </a:blip>
          <a:srcRect b="-529" l="16238" r="12476" t="21247"/>
          <a:stretch/>
        </p:blipFill>
        <p:spPr>
          <a:xfrm>
            <a:off x="819150" y="1658816"/>
            <a:ext cx="1480655" cy="1233025"/>
          </a:xfrm>
          <a:prstGeom prst="rect">
            <a:avLst/>
          </a:prstGeom>
          <a:noFill/>
          <a:ln>
            <a:noFill/>
          </a:ln>
        </p:spPr>
      </p:pic>
      <p:pic>
        <p:nvPicPr>
          <p:cNvPr descr="A hand pressing the crease of a journal cover." id="513" name="Google Shape;513;p62"/>
          <p:cNvPicPr preferRelativeResize="0"/>
          <p:nvPr/>
        </p:nvPicPr>
        <p:blipFill rotWithShape="1">
          <a:blip r:embed="rId4">
            <a:alphaModFix/>
          </a:blip>
          <a:srcRect b="6305" l="20534" r="5293" t="11158"/>
          <a:stretch/>
        </p:blipFill>
        <p:spPr>
          <a:xfrm>
            <a:off x="3838067" y="1658816"/>
            <a:ext cx="1480656" cy="1237463"/>
          </a:xfrm>
          <a:prstGeom prst="rect">
            <a:avLst/>
          </a:prstGeom>
          <a:noFill/>
          <a:ln>
            <a:noFill/>
          </a:ln>
        </p:spPr>
      </p:pic>
      <p:pic>
        <p:nvPicPr>
          <p:cNvPr descr="A hand folding a stack of pieces of paper. " id="514" name="Google Shape;514;p62"/>
          <p:cNvPicPr preferRelativeResize="0"/>
          <p:nvPr/>
        </p:nvPicPr>
        <p:blipFill rotWithShape="1">
          <a:blip r:embed="rId5">
            <a:alphaModFix/>
          </a:blip>
          <a:srcRect b="7345" l="11206" r="13440" t="6653"/>
          <a:stretch/>
        </p:blipFill>
        <p:spPr>
          <a:xfrm>
            <a:off x="6854558" y="1658816"/>
            <a:ext cx="1480657" cy="1274593"/>
          </a:xfrm>
          <a:prstGeom prst="rect">
            <a:avLst/>
          </a:prstGeom>
          <a:noFill/>
          <a:ln>
            <a:noFill/>
          </a:ln>
        </p:spPr>
      </p:pic>
      <p:pic>
        <p:nvPicPr>
          <p:cNvPr descr="A hand pressing the crease of a stack of pieces of paper." id="515" name="Google Shape;515;p62"/>
          <p:cNvPicPr preferRelativeResize="0"/>
          <p:nvPr/>
        </p:nvPicPr>
        <p:blipFill rotWithShape="1">
          <a:blip r:embed="rId6">
            <a:alphaModFix/>
          </a:blip>
          <a:srcRect b="39015" l="11280" r="31916" t="1"/>
          <a:stretch/>
        </p:blipFill>
        <p:spPr>
          <a:xfrm>
            <a:off x="815991" y="3244450"/>
            <a:ext cx="1483428" cy="1196864"/>
          </a:xfrm>
          <a:prstGeom prst="rect">
            <a:avLst/>
          </a:prstGeom>
          <a:noFill/>
          <a:ln>
            <a:noFill/>
          </a:ln>
        </p:spPr>
      </p:pic>
      <p:pic>
        <p:nvPicPr>
          <p:cNvPr descr="A folded stack of pieces of paper inserted inside of a journal cover. " id="516" name="Google Shape;516;p62"/>
          <p:cNvPicPr preferRelativeResize="0"/>
          <p:nvPr/>
        </p:nvPicPr>
        <p:blipFill rotWithShape="1">
          <a:blip r:embed="rId7">
            <a:alphaModFix/>
          </a:blip>
          <a:srcRect b="4939" l="0" r="11552" t="0"/>
          <a:stretch/>
        </p:blipFill>
        <p:spPr>
          <a:xfrm>
            <a:off x="3838068" y="3244450"/>
            <a:ext cx="1480656" cy="1196864"/>
          </a:xfrm>
          <a:prstGeom prst="rect">
            <a:avLst/>
          </a:prstGeom>
          <a:noFill/>
          <a:ln>
            <a:noFill/>
          </a:ln>
        </p:spPr>
      </p:pic>
      <p:pic>
        <p:nvPicPr>
          <p:cNvPr descr="A two-column chart placed in the center of the journal." id="517" name="Google Shape;517;p62"/>
          <p:cNvPicPr preferRelativeResize="0"/>
          <p:nvPr/>
        </p:nvPicPr>
        <p:blipFill rotWithShape="1">
          <a:blip r:embed="rId8">
            <a:alphaModFix/>
          </a:blip>
          <a:srcRect b="2053" l="0" r="11556" t="0"/>
          <a:stretch/>
        </p:blipFill>
        <p:spPr>
          <a:xfrm>
            <a:off x="6854559" y="3203050"/>
            <a:ext cx="1480656" cy="1233206"/>
          </a:xfrm>
          <a:prstGeom prst="rect">
            <a:avLst/>
          </a:prstGeom>
          <a:noFill/>
          <a:ln>
            <a:noFill/>
          </a:ln>
        </p:spPr>
      </p:pic>
      <p:sp>
        <p:nvSpPr>
          <p:cNvPr id="518" name="Google Shape;518;p62"/>
          <p:cNvSpPr txBox="1"/>
          <p:nvPr/>
        </p:nvSpPr>
        <p:spPr>
          <a:xfrm>
            <a:off x="819149" y="335532"/>
            <a:ext cx="319345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sp>
        <p:nvSpPr>
          <p:cNvPr id="519" name="Google Shape;519;p6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3"/>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Sewn Binding: Making Holes</a:t>
            </a:r>
            <a:endParaRPr/>
          </a:p>
        </p:txBody>
      </p:sp>
      <p:sp>
        <p:nvSpPr>
          <p:cNvPr id="525" name="Google Shape;525;p63"/>
          <p:cNvSpPr txBox="1"/>
          <p:nvPr/>
        </p:nvSpPr>
        <p:spPr>
          <a:xfrm>
            <a:off x="666749" y="2848495"/>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1. </a:t>
            </a:r>
            <a:r>
              <a:rPr lang="en-US">
                <a:solidFill>
                  <a:srgbClr val="191919"/>
                </a:solidFill>
                <a:latin typeface="Calibri"/>
                <a:ea typeface="Calibri"/>
                <a:cs typeface="Calibri"/>
                <a:sym typeface="Calibri"/>
              </a:rPr>
              <a:t>Clip</a:t>
            </a:r>
            <a:r>
              <a:rPr lang="en-US">
                <a:latin typeface="Calibri"/>
                <a:ea typeface="Calibri"/>
                <a:cs typeface="Calibri"/>
                <a:sym typeface="Calibri"/>
              </a:rPr>
              <a:t> pages</a:t>
            </a:r>
            <a:endParaRPr b="0" i="0" sz="1200" u="none" cap="none" strike="noStrike">
              <a:solidFill>
                <a:srgbClr val="000000"/>
              </a:solidFill>
              <a:latin typeface="Arial"/>
              <a:ea typeface="Arial"/>
              <a:cs typeface="Arial"/>
              <a:sym typeface="Arial"/>
            </a:endParaRPr>
          </a:p>
        </p:txBody>
      </p:sp>
      <p:sp>
        <p:nvSpPr>
          <p:cNvPr id="526" name="Google Shape;526;p63"/>
          <p:cNvSpPr txBox="1"/>
          <p:nvPr/>
        </p:nvSpPr>
        <p:spPr>
          <a:xfrm>
            <a:off x="3533267" y="2848495"/>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Mark</a:t>
            </a:r>
            <a:r>
              <a:rPr lang="en-US">
                <a:latin typeface="Calibri"/>
                <a:ea typeface="Calibri"/>
                <a:cs typeface="Calibri"/>
                <a:sym typeface="Calibri"/>
              </a:rPr>
              <a:t> holes</a:t>
            </a:r>
            <a:endParaRPr b="0" i="0" sz="1200" u="none" cap="none" strike="noStrike">
              <a:solidFill>
                <a:srgbClr val="000000"/>
              </a:solidFill>
              <a:latin typeface="Arial"/>
              <a:ea typeface="Arial"/>
              <a:cs typeface="Arial"/>
              <a:sym typeface="Arial"/>
            </a:endParaRPr>
          </a:p>
        </p:txBody>
      </p:sp>
      <p:sp>
        <p:nvSpPr>
          <p:cNvPr id="527" name="Google Shape;527;p63"/>
          <p:cNvSpPr txBox="1"/>
          <p:nvPr/>
        </p:nvSpPr>
        <p:spPr>
          <a:xfrm>
            <a:off x="6394176" y="2848500"/>
            <a:ext cx="1746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Put</a:t>
            </a:r>
            <a:r>
              <a:rPr lang="en-US">
                <a:latin typeface="Calibri"/>
                <a:ea typeface="Calibri"/>
                <a:cs typeface="Calibri"/>
                <a:sym typeface="Calibri"/>
              </a:rPr>
              <a:t> on foam block</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28" name="Google Shape;528;p63"/>
          <p:cNvSpPr txBox="1"/>
          <p:nvPr/>
        </p:nvSpPr>
        <p:spPr>
          <a:xfrm>
            <a:off x="666749" y="451784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Place</a:t>
            </a:r>
            <a:r>
              <a:rPr lang="en-US">
                <a:latin typeface="Calibri"/>
                <a:ea typeface="Calibri"/>
                <a:cs typeface="Calibri"/>
                <a:sym typeface="Calibri"/>
              </a:rPr>
              <a:t> nail</a:t>
            </a:r>
            <a:endParaRPr b="0" i="0" sz="1200" u="none" cap="none" strike="noStrike">
              <a:solidFill>
                <a:srgbClr val="000000"/>
              </a:solidFill>
              <a:latin typeface="Arial"/>
              <a:ea typeface="Arial"/>
              <a:cs typeface="Arial"/>
              <a:sym typeface="Arial"/>
            </a:endParaRPr>
          </a:p>
        </p:txBody>
      </p:sp>
      <p:sp>
        <p:nvSpPr>
          <p:cNvPr id="529" name="Google Shape;529;p63"/>
          <p:cNvSpPr txBox="1"/>
          <p:nvPr/>
        </p:nvSpPr>
        <p:spPr>
          <a:xfrm>
            <a:off x="3525413" y="467670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5. </a:t>
            </a:r>
            <a:r>
              <a:rPr lang="en-US">
                <a:solidFill>
                  <a:srgbClr val="191919"/>
                </a:solidFill>
                <a:latin typeface="Calibri"/>
                <a:ea typeface="Calibri"/>
                <a:cs typeface="Calibri"/>
                <a:sym typeface="Calibri"/>
              </a:rPr>
              <a:t>Hammer</a:t>
            </a:r>
            <a:r>
              <a:rPr lang="en-US">
                <a:latin typeface="Calibri"/>
                <a:ea typeface="Calibri"/>
                <a:cs typeface="Calibri"/>
                <a:sym typeface="Calibri"/>
              </a:rPr>
              <a:t> nail</a:t>
            </a:r>
            <a:endParaRPr b="0" i="0" sz="1200" u="none" cap="none" strike="noStrike">
              <a:solidFill>
                <a:srgbClr val="000000"/>
              </a:solidFill>
              <a:latin typeface="Arial"/>
              <a:ea typeface="Arial"/>
              <a:cs typeface="Arial"/>
              <a:sym typeface="Arial"/>
            </a:endParaRPr>
          </a:p>
        </p:txBody>
      </p:sp>
      <p:sp>
        <p:nvSpPr>
          <p:cNvPr id="530" name="Google Shape;530;p63"/>
          <p:cNvSpPr txBox="1"/>
          <p:nvPr/>
        </p:nvSpPr>
        <p:spPr>
          <a:xfrm>
            <a:off x="6465223" y="4664856"/>
            <a:ext cx="20655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6. </a:t>
            </a:r>
            <a:r>
              <a:rPr lang="en-US">
                <a:solidFill>
                  <a:srgbClr val="191919"/>
                </a:solidFill>
                <a:latin typeface="Calibri"/>
                <a:ea typeface="Calibri"/>
                <a:cs typeface="Calibri"/>
                <a:sym typeface="Calibri"/>
              </a:rPr>
              <a:t>Remove</a:t>
            </a:r>
            <a:r>
              <a:rPr lang="en-US">
                <a:latin typeface="Calibri"/>
                <a:ea typeface="Calibri"/>
                <a:cs typeface="Calibri"/>
                <a:sym typeface="Calibri"/>
              </a:rPr>
              <a:t> nail </a:t>
            </a:r>
            <a:r>
              <a:rPr lang="en-US">
                <a:solidFill>
                  <a:srgbClr val="191919"/>
                </a:solidFill>
                <a:latin typeface="Calibri"/>
                <a:ea typeface="Calibri"/>
                <a:cs typeface="Calibri"/>
                <a:sym typeface="Calibri"/>
              </a:rPr>
              <a:t>and</a:t>
            </a:r>
            <a:r>
              <a:rPr lang="en-US">
                <a:solidFill>
                  <a:srgbClr val="C00000"/>
                </a:solidFill>
                <a:latin typeface="Calibri"/>
                <a:ea typeface="Calibri"/>
                <a:cs typeface="Calibri"/>
                <a:sym typeface="Calibri"/>
              </a:rPr>
              <a:t> </a:t>
            </a:r>
            <a:r>
              <a:rPr lang="en-US">
                <a:latin typeface="Calibri"/>
                <a:ea typeface="Calibri"/>
                <a:cs typeface="Calibri"/>
                <a:sym typeface="Calibri"/>
              </a:rPr>
              <a:t>repeat</a:t>
            </a:r>
            <a:endParaRPr b="0" i="0" sz="1200" u="none" cap="none" strike="noStrike">
              <a:solidFill>
                <a:srgbClr val="000000"/>
              </a:solidFill>
              <a:latin typeface="Arial"/>
              <a:ea typeface="Arial"/>
              <a:cs typeface="Arial"/>
              <a:sym typeface="Arial"/>
            </a:endParaRPr>
          </a:p>
        </p:txBody>
      </p:sp>
      <p:sp>
        <p:nvSpPr>
          <p:cNvPr id="531" name="Google Shape;531;p63"/>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pic>
        <p:nvPicPr>
          <p:cNvPr descr="A hand placing a binder clip on each corner of the open journal." id="532" name="Google Shape;532;p63"/>
          <p:cNvPicPr preferRelativeResize="0"/>
          <p:nvPr/>
        </p:nvPicPr>
        <p:blipFill rotWithShape="1">
          <a:blip r:embed="rId3">
            <a:alphaModFix/>
          </a:blip>
          <a:srcRect b="0" l="14764" r="10401" t="14133"/>
          <a:stretch/>
        </p:blipFill>
        <p:spPr>
          <a:xfrm>
            <a:off x="663875" y="1667450"/>
            <a:ext cx="2124075" cy="1104900"/>
          </a:xfrm>
          <a:prstGeom prst="rect">
            <a:avLst/>
          </a:prstGeom>
          <a:noFill/>
          <a:ln cap="flat" cmpd="sng" w="25400">
            <a:solidFill>
              <a:schemeClr val="dk1"/>
            </a:solidFill>
            <a:prstDash val="solid"/>
            <a:miter lim="8000"/>
            <a:headEnd len="sm" w="sm" type="none"/>
            <a:tailEnd len="sm" w="sm" type="none"/>
          </a:ln>
        </p:spPr>
      </p:pic>
      <p:pic>
        <p:nvPicPr>
          <p:cNvPr descr="A hand marking holes along the spine of the journal with a pencil. " id="533" name="Google Shape;533;p63"/>
          <p:cNvPicPr preferRelativeResize="0"/>
          <p:nvPr/>
        </p:nvPicPr>
        <p:blipFill rotWithShape="1">
          <a:blip r:embed="rId4">
            <a:alphaModFix/>
          </a:blip>
          <a:srcRect b="33016" l="40608" r="10741" t="9323"/>
          <a:stretch/>
        </p:blipFill>
        <p:spPr>
          <a:xfrm>
            <a:off x="3509963" y="1649700"/>
            <a:ext cx="2124075" cy="1140416"/>
          </a:xfrm>
          <a:prstGeom prst="rect">
            <a:avLst/>
          </a:prstGeom>
          <a:noFill/>
          <a:ln cap="flat" cmpd="sng" w="25400">
            <a:solidFill>
              <a:schemeClr val="dk1"/>
            </a:solidFill>
            <a:prstDash val="solid"/>
            <a:miter lim="8000"/>
            <a:headEnd len="sm" w="sm" type="none"/>
            <a:tailEnd len="sm" w="sm" type="none"/>
          </a:ln>
        </p:spPr>
      </p:pic>
      <p:pic>
        <p:nvPicPr>
          <p:cNvPr descr="A hand placing the open journal on a foam block. " id="534" name="Google Shape;534;p63"/>
          <p:cNvPicPr preferRelativeResize="0"/>
          <p:nvPr/>
        </p:nvPicPr>
        <p:blipFill rotWithShape="1">
          <a:blip r:embed="rId5">
            <a:alphaModFix/>
          </a:blip>
          <a:srcRect b="0" l="15772" r="11410" t="5078"/>
          <a:stretch/>
        </p:blipFill>
        <p:spPr>
          <a:xfrm>
            <a:off x="6356050" y="1604550"/>
            <a:ext cx="2066925" cy="1219200"/>
          </a:xfrm>
          <a:prstGeom prst="rect">
            <a:avLst/>
          </a:prstGeom>
          <a:noFill/>
          <a:ln cap="flat" cmpd="sng" w="25400">
            <a:solidFill>
              <a:schemeClr val="dk1"/>
            </a:solidFill>
            <a:prstDash val="solid"/>
            <a:miter lim="8000"/>
            <a:headEnd len="sm" w="sm" type="none"/>
            <a:tailEnd len="sm" w="sm" type="none"/>
          </a:ln>
        </p:spPr>
      </p:pic>
      <p:pic>
        <p:nvPicPr>
          <p:cNvPr descr="A hand placing a nail on top of a marked hole inside the journal's spine. " id="535" name="Google Shape;535;p63"/>
          <p:cNvPicPr preferRelativeResize="0"/>
          <p:nvPr/>
        </p:nvPicPr>
        <p:blipFill rotWithShape="1">
          <a:blip r:embed="rId6">
            <a:alphaModFix/>
          </a:blip>
          <a:srcRect b="21122" l="0" r="41016" t="19908"/>
          <a:stretch/>
        </p:blipFill>
        <p:spPr>
          <a:xfrm>
            <a:off x="663900" y="3162450"/>
            <a:ext cx="1747057" cy="1314300"/>
          </a:xfrm>
          <a:prstGeom prst="rect">
            <a:avLst/>
          </a:prstGeom>
          <a:noFill/>
          <a:ln>
            <a:noFill/>
          </a:ln>
        </p:spPr>
      </p:pic>
      <p:pic>
        <p:nvPicPr>
          <p:cNvPr descr="A nail being hammered into the journal's spine. " id="536" name="Google Shape;536;p63"/>
          <p:cNvPicPr preferRelativeResize="0"/>
          <p:nvPr/>
        </p:nvPicPr>
        <p:blipFill rotWithShape="1">
          <a:blip r:embed="rId7">
            <a:alphaModFix/>
          </a:blip>
          <a:srcRect b="43194" l="11676" r="38928" t="0"/>
          <a:stretch/>
        </p:blipFill>
        <p:spPr>
          <a:xfrm>
            <a:off x="3509975" y="3170275"/>
            <a:ext cx="1669500" cy="1451061"/>
          </a:xfrm>
          <a:prstGeom prst="rect">
            <a:avLst/>
          </a:prstGeom>
          <a:noFill/>
          <a:ln>
            <a:noFill/>
          </a:ln>
        </p:spPr>
      </p:pic>
      <p:pic>
        <p:nvPicPr>
          <p:cNvPr descr="Hands removing the nail from the journal's spine after making a hole." id="537" name="Google Shape;537;p63"/>
          <p:cNvPicPr preferRelativeResize="0"/>
          <p:nvPr/>
        </p:nvPicPr>
        <p:blipFill rotWithShape="1">
          <a:blip r:embed="rId8">
            <a:alphaModFix/>
          </a:blip>
          <a:srcRect b="0" l="10076" r="16372" t="17769"/>
          <a:stretch/>
        </p:blipFill>
        <p:spPr>
          <a:xfrm>
            <a:off x="6449800" y="3142900"/>
            <a:ext cx="1747050" cy="1468759"/>
          </a:xfrm>
          <a:prstGeom prst="rect">
            <a:avLst/>
          </a:prstGeom>
          <a:noFill/>
          <a:ln>
            <a:noFill/>
          </a:ln>
        </p:spPr>
      </p:pic>
      <p:sp>
        <p:nvSpPr>
          <p:cNvPr id="538" name="Google Shape;538;p6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7"/>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US"/>
              <a:t>Introduction</a:t>
            </a:r>
            <a:r>
              <a:rPr lang="en-US"/>
              <a:t> Breakdown</a:t>
            </a:r>
            <a:endParaRPr/>
          </a:p>
        </p:txBody>
      </p:sp>
      <p:sp>
        <p:nvSpPr>
          <p:cNvPr id="272" name="Google Shape;272;p37"/>
          <p:cNvSpPr txBox="1"/>
          <p:nvPr>
            <p:ph idx="1" type="body"/>
          </p:nvPr>
        </p:nvSpPr>
        <p:spPr>
          <a:xfrm>
            <a:off x="819150" y="1590624"/>
            <a:ext cx="7505700" cy="2448000"/>
          </a:xfrm>
          <a:prstGeom prst="rect">
            <a:avLst/>
          </a:prstGeom>
        </p:spPr>
        <p:txBody>
          <a:bodyPr anchorCtr="0" anchor="t" bIns="0" lIns="0" spcFirstLastPara="1" rIns="0" wrap="square" tIns="0">
            <a:noAutofit/>
          </a:bodyPr>
          <a:lstStyle/>
          <a:p>
            <a:pPr indent="-342900" lvl="0" marL="457200" rtl="0" algn="l">
              <a:lnSpc>
                <a:spcPct val="130000"/>
              </a:lnSpc>
              <a:spcBef>
                <a:spcPts val="1000"/>
              </a:spcBef>
              <a:spcAft>
                <a:spcPts val="0"/>
              </a:spcAft>
              <a:buClr>
                <a:srgbClr val="191919"/>
              </a:buClr>
              <a:buSzPts val="1800"/>
              <a:buChar char="●"/>
            </a:pPr>
            <a:r>
              <a:rPr b="1" lang="en-US">
                <a:solidFill>
                  <a:srgbClr val="191919"/>
                </a:solidFill>
              </a:rPr>
              <a:t>PART 1:</a:t>
            </a:r>
            <a:r>
              <a:rPr lang="en-US">
                <a:solidFill>
                  <a:srgbClr val="191919"/>
                </a:solidFill>
              </a:rPr>
              <a:t> Welcome</a:t>
            </a:r>
            <a:endParaRPr>
              <a:solidFill>
                <a:srgbClr val="191919"/>
              </a:solidFill>
            </a:endParaRPr>
          </a:p>
          <a:p>
            <a:pPr indent="-342900" lvl="0" marL="457200" rtl="0" algn="l">
              <a:lnSpc>
                <a:spcPct val="130000"/>
              </a:lnSpc>
              <a:spcBef>
                <a:spcPts val="0"/>
              </a:spcBef>
              <a:spcAft>
                <a:spcPts val="0"/>
              </a:spcAft>
              <a:buClr>
                <a:srgbClr val="191919"/>
              </a:buClr>
              <a:buSzPts val="1800"/>
              <a:buChar char="●"/>
            </a:pPr>
            <a:r>
              <a:rPr b="1" lang="en-US">
                <a:solidFill>
                  <a:srgbClr val="191919"/>
                </a:solidFill>
              </a:rPr>
              <a:t>PART 2:</a:t>
            </a:r>
            <a:r>
              <a:rPr lang="en-US">
                <a:solidFill>
                  <a:srgbClr val="191919"/>
                </a:solidFill>
              </a:rPr>
              <a:t> Design Challenge</a:t>
            </a:r>
            <a:endParaRPr>
              <a:solidFill>
                <a:srgbClr val="191919"/>
              </a:solidFill>
            </a:endParaRPr>
          </a:p>
          <a:p>
            <a:pPr indent="-342900" lvl="0" marL="457200" rtl="0" algn="l">
              <a:lnSpc>
                <a:spcPct val="130000"/>
              </a:lnSpc>
              <a:spcBef>
                <a:spcPts val="0"/>
              </a:spcBef>
              <a:spcAft>
                <a:spcPts val="0"/>
              </a:spcAft>
              <a:buClr>
                <a:srgbClr val="191919"/>
              </a:buClr>
              <a:buSzPts val="1800"/>
              <a:buChar char="●"/>
            </a:pPr>
            <a:r>
              <a:rPr b="1" lang="en-US">
                <a:solidFill>
                  <a:srgbClr val="191919"/>
                </a:solidFill>
              </a:rPr>
              <a:t>PART 3:</a:t>
            </a:r>
            <a:r>
              <a:rPr lang="en-US">
                <a:solidFill>
                  <a:srgbClr val="191919"/>
                </a:solidFill>
              </a:rPr>
              <a:t> The Engineering Design Process (EDP)</a:t>
            </a:r>
            <a:endParaRPr>
              <a:solidFill>
                <a:srgbClr val="191919"/>
              </a:solidFill>
            </a:endParaRPr>
          </a:p>
          <a:p>
            <a:pPr indent="-342900" lvl="0" marL="457200" rtl="0" algn="l">
              <a:lnSpc>
                <a:spcPct val="130000"/>
              </a:lnSpc>
              <a:spcBef>
                <a:spcPts val="0"/>
              </a:spcBef>
              <a:spcAft>
                <a:spcPts val="0"/>
              </a:spcAft>
              <a:buClr>
                <a:srgbClr val="191919"/>
              </a:buClr>
              <a:buSzPts val="1800"/>
              <a:buChar char="●"/>
            </a:pPr>
            <a:r>
              <a:rPr b="1" lang="en-US">
                <a:solidFill>
                  <a:srgbClr val="191919"/>
                </a:solidFill>
              </a:rPr>
              <a:t>PART 4:</a:t>
            </a:r>
            <a:r>
              <a:rPr lang="en-US">
                <a:solidFill>
                  <a:srgbClr val="191919"/>
                </a:solidFill>
              </a:rPr>
              <a:t> Reflect</a:t>
            </a:r>
            <a:endParaRPr>
              <a:solidFill>
                <a:srgbClr val="191919"/>
              </a:solidFill>
            </a:endParaRPr>
          </a:p>
          <a:p>
            <a:pPr indent="-342900" lvl="0" marL="457200" rtl="0" algn="l">
              <a:lnSpc>
                <a:spcPct val="130000"/>
              </a:lnSpc>
              <a:spcBef>
                <a:spcPts val="0"/>
              </a:spcBef>
              <a:spcAft>
                <a:spcPts val="0"/>
              </a:spcAft>
              <a:buClr>
                <a:srgbClr val="191919"/>
              </a:buClr>
              <a:buSzPts val="1800"/>
              <a:buChar char="●"/>
            </a:pPr>
            <a:r>
              <a:rPr b="1" lang="en-US">
                <a:solidFill>
                  <a:srgbClr val="191919"/>
                </a:solidFill>
              </a:rPr>
              <a:t>PART 5:</a:t>
            </a:r>
            <a:r>
              <a:rPr lang="en-US">
                <a:solidFill>
                  <a:srgbClr val="191919"/>
                </a:solidFill>
              </a:rPr>
              <a:t> Preview Next Activity</a:t>
            </a:r>
            <a:endParaRPr>
              <a:solidFill>
                <a:srgbClr val="191919"/>
              </a:solidFill>
            </a:endParaRPr>
          </a:p>
          <a:p>
            <a:pPr indent="0" lvl="0" marL="0" rtl="0" algn="l">
              <a:spcBef>
                <a:spcPts val="0"/>
              </a:spcBef>
              <a:spcAft>
                <a:spcPts val="1200"/>
              </a:spcAft>
              <a:buNone/>
            </a:pPr>
            <a:r>
              <a:t/>
            </a:r>
            <a:endParaRPr>
              <a:solidFill>
                <a:srgbClr val="191919"/>
              </a:solidFill>
            </a:endParaRPr>
          </a:p>
        </p:txBody>
      </p:sp>
      <p:sp>
        <p:nvSpPr>
          <p:cNvPr descr="Icon" id="273" name="Google Shape;273;p37"/>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274" name="Google Shape;274;p37"/>
          <p:cNvGrpSpPr/>
          <p:nvPr/>
        </p:nvGrpSpPr>
        <p:grpSpPr>
          <a:xfrm>
            <a:off x="6703044" y="2004151"/>
            <a:ext cx="1197749" cy="1469805"/>
            <a:chOff x="6756023" y="2028307"/>
            <a:chExt cx="1197749" cy="1469805"/>
          </a:xfrm>
        </p:grpSpPr>
        <p:sp>
          <p:nvSpPr>
            <p:cNvPr id="275" name="Google Shape;275;p37"/>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 name="Google Shape;276;p37"/>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77" name="Google Shape;277;p37"/>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4"/>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Sewn Binding: Threading the Needle</a:t>
            </a:r>
            <a:endParaRPr/>
          </a:p>
        </p:txBody>
      </p:sp>
      <p:sp>
        <p:nvSpPr>
          <p:cNvPr id="544" name="Google Shape;544;p64"/>
          <p:cNvSpPr txBox="1"/>
          <p:nvPr/>
        </p:nvSpPr>
        <p:spPr>
          <a:xfrm>
            <a:off x="572074" y="2812570"/>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1. </a:t>
            </a:r>
            <a:r>
              <a:rPr lang="en-US">
                <a:solidFill>
                  <a:srgbClr val="191919"/>
                </a:solidFill>
                <a:latin typeface="Calibri"/>
                <a:ea typeface="Calibri"/>
                <a:cs typeface="Calibri"/>
                <a:sym typeface="Calibri"/>
              </a:rPr>
              <a:t>Cut</a:t>
            </a:r>
            <a:r>
              <a:rPr lang="en-US">
                <a:latin typeface="Calibri"/>
                <a:ea typeface="Calibri"/>
                <a:cs typeface="Calibri"/>
                <a:sym typeface="Calibri"/>
              </a:rPr>
              <a:t> thread</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45" name="Google Shape;545;p64"/>
          <p:cNvSpPr txBox="1"/>
          <p:nvPr/>
        </p:nvSpPr>
        <p:spPr>
          <a:xfrm>
            <a:off x="2580451" y="2816775"/>
            <a:ext cx="1527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Put</a:t>
            </a:r>
            <a:r>
              <a:rPr lang="en-US">
                <a:latin typeface="Calibri"/>
                <a:ea typeface="Calibri"/>
                <a:cs typeface="Calibri"/>
                <a:sym typeface="Calibri"/>
              </a:rPr>
              <a:t> needle on threader</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46" name="Google Shape;546;p64"/>
          <p:cNvSpPr txBox="1"/>
          <p:nvPr/>
        </p:nvSpPr>
        <p:spPr>
          <a:xfrm>
            <a:off x="6508725" y="2816775"/>
            <a:ext cx="1527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Pull</a:t>
            </a:r>
            <a:r>
              <a:rPr lang="en-US">
                <a:latin typeface="Calibri"/>
                <a:ea typeface="Calibri"/>
                <a:cs typeface="Calibri"/>
                <a:sym typeface="Calibri"/>
              </a:rPr>
              <a:t> needle over thread</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47" name="Google Shape;547;p64"/>
          <p:cNvSpPr txBox="1"/>
          <p:nvPr/>
        </p:nvSpPr>
        <p:spPr>
          <a:xfrm>
            <a:off x="590549" y="444164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5.</a:t>
            </a:r>
            <a:r>
              <a:rPr lang="en-US">
                <a:solidFill>
                  <a:srgbClr val="C00000"/>
                </a:solidFill>
                <a:latin typeface="Calibri"/>
                <a:ea typeface="Calibri"/>
                <a:cs typeface="Calibri"/>
                <a:sym typeface="Calibri"/>
              </a:rPr>
              <a:t> </a:t>
            </a:r>
            <a:r>
              <a:rPr lang="en-US">
                <a:solidFill>
                  <a:srgbClr val="191919"/>
                </a:solidFill>
                <a:latin typeface="Calibri"/>
                <a:ea typeface="Calibri"/>
                <a:cs typeface="Calibri"/>
                <a:sym typeface="Calibri"/>
              </a:rPr>
              <a:t>Line</a:t>
            </a:r>
            <a:r>
              <a:rPr lang="en-US">
                <a:latin typeface="Calibri"/>
                <a:ea typeface="Calibri"/>
                <a:cs typeface="Calibri"/>
                <a:sym typeface="Calibri"/>
              </a:rPr>
              <a:t> up ends</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48" name="Google Shape;548;p64"/>
          <p:cNvSpPr txBox="1"/>
          <p:nvPr/>
        </p:nvSpPr>
        <p:spPr>
          <a:xfrm>
            <a:off x="2611013" y="452430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6. </a:t>
            </a:r>
            <a:r>
              <a:rPr lang="en-US">
                <a:solidFill>
                  <a:srgbClr val="191919"/>
                </a:solidFill>
                <a:latin typeface="Calibri"/>
                <a:ea typeface="Calibri"/>
                <a:cs typeface="Calibri"/>
                <a:sym typeface="Calibri"/>
              </a:rPr>
              <a:t>Make</a:t>
            </a:r>
            <a:r>
              <a:rPr lang="en-US">
                <a:latin typeface="Calibri"/>
                <a:ea typeface="Calibri"/>
                <a:cs typeface="Calibri"/>
                <a:sym typeface="Calibri"/>
              </a:rPr>
              <a:t> an X</a:t>
            </a:r>
            <a:endParaRPr b="0" i="0" sz="1200" u="none" cap="none" strike="noStrike">
              <a:solidFill>
                <a:srgbClr val="000000"/>
              </a:solidFill>
              <a:latin typeface="Arial"/>
              <a:ea typeface="Arial"/>
              <a:cs typeface="Arial"/>
              <a:sym typeface="Arial"/>
            </a:endParaRPr>
          </a:p>
        </p:txBody>
      </p:sp>
      <p:sp>
        <p:nvSpPr>
          <p:cNvPr id="549" name="Google Shape;549;p64"/>
          <p:cNvSpPr txBox="1"/>
          <p:nvPr/>
        </p:nvSpPr>
        <p:spPr>
          <a:xfrm>
            <a:off x="4560223" y="4512456"/>
            <a:ext cx="20655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7. </a:t>
            </a:r>
            <a:r>
              <a:rPr lang="en-US">
                <a:solidFill>
                  <a:srgbClr val="191919"/>
                </a:solidFill>
                <a:latin typeface="Calibri"/>
                <a:ea typeface="Calibri"/>
                <a:cs typeface="Calibri"/>
                <a:sym typeface="Calibri"/>
              </a:rPr>
              <a:t>Make</a:t>
            </a:r>
            <a:r>
              <a:rPr lang="en-US">
                <a:latin typeface="Calibri"/>
                <a:ea typeface="Calibri"/>
                <a:cs typeface="Calibri"/>
                <a:sym typeface="Calibri"/>
              </a:rPr>
              <a:t> a knot</a:t>
            </a:r>
            <a:endParaRPr b="0" i="0" sz="1200" u="none" cap="none" strike="noStrike">
              <a:solidFill>
                <a:srgbClr val="000000"/>
              </a:solidFill>
              <a:latin typeface="Arial"/>
              <a:ea typeface="Arial"/>
              <a:cs typeface="Arial"/>
              <a:sym typeface="Arial"/>
            </a:endParaRPr>
          </a:p>
        </p:txBody>
      </p:sp>
      <p:sp>
        <p:nvSpPr>
          <p:cNvPr id="550" name="Google Shape;550;p64"/>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pic>
        <p:nvPicPr>
          <p:cNvPr descr="Hands using scissors to cut a piece of thread." id="551" name="Google Shape;551;p64"/>
          <p:cNvPicPr preferRelativeResize="0"/>
          <p:nvPr/>
        </p:nvPicPr>
        <p:blipFill rotWithShape="1">
          <a:blip r:embed="rId3">
            <a:alphaModFix/>
          </a:blip>
          <a:srcRect b="0" l="7847" r="11500" t="28962"/>
          <a:stretch/>
        </p:blipFill>
        <p:spPr>
          <a:xfrm>
            <a:off x="515375" y="1660863"/>
            <a:ext cx="1614175" cy="1071700"/>
          </a:xfrm>
          <a:prstGeom prst="rect">
            <a:avLst/>
          </a:prstGeom>
          <a:noFill/>
          <a:ln>
            <a:noFill/>
          </a:ln>
        </p:spPr>
      </p:pic>
      <p:pic>
        <p:nvPicPr>
          <p:cNvPr descr="A hand holding a threader with a needle placed on it." id="552" name="Google Shape;552;p64"/>
          <p:cNvPicPr preferRelativeResize="0"/>
          <p:nvPr/>
        </p:nvPicPr>
        <p:blipFill rotWithShape="1">
          <a:blip r:embed="rId4">
            <a:alphaModFix/>
          </a:blip>
          <a:srcRect b="13414" l="38114" r="0" t="14110"/>
          <a:stretch/>
        </p:blipFill>
        <p:spPr>
          <a:xfrm>
            <a:off x="2633224" y="1653888"/>
            <a:ext cx="1204850" cy="1085658"/>
          </a:xfrm>
          <a:prstGeom prst="rect">
            <a:avLst/>
          </a:prstGeom>
          <a:noFill/>
          <a:ln>
            <a:noFill/>
          </a:ln>
        </p:spPr>
      </p:pic>
      <p:pic>
        <p:nvPicPr>
          <p:cNvPr descr="A hand holding a threader with thread looped through it." id="553" name="Google Shape;553;p64"/>
          <p:cNvPicPr preferRelativeResize="0"/>
          <p:nvPr/>
        </p:nvPicPr>
        <p:blipFill rotWithShape="1">
          <a:blip r:embed="rId5">
            <a:alphaModFix/>
          </a:blip>
          <a:srcRect b="0" l="18120" r="0" t="19730"/>
          <a:stretch/>
        </p:blipFill>
        <p:spPr>
          <a:xfrm>
            <a:off x="4572000" y="1651925"/>
            <a:ext cx="1383272" cy="1020450"/>
          </a:xfrm>
          <a:prstGeom prst="rect">
            <a:avLst/>
          </a:prstGeom>
          <a:noFill/>
          <a:ln>
            <a:noFill/>
          </a:ln>
        </p:spPr>
      </p:pic>
      <p:pic>
        <p:nvPicPr>
          <p:cNvPr descr="A hand pulling a needle over the piece of thread." id="554" name="Google Shape;554;p64"/>
          <p:cNvPicPr preferRelativeResize="0"/>
          <p:nvPr/>
        </p:nvPicPr>
        <p:blipFill rotWithShape="1">
          <a:blip r:embed="rId6">
            <a:alphaModFix/>
          </a:blip>
          <a:srcRect b="0" l="12755" r="0" t="17498"/>
          <a:stretch/>
        </p:blipFill>
        <p:spPr>
          <a:xfrm>
            <a:off x="6508725" y="1651925"/>
            <a:ext cx="1527900" cy="1089573"/>
          </a:xfrm>
          <a:prstGeom prst="rect">
            <a:avLst/>
          </a:prstGeom>
          <a:noFill/>
          <a:ln>
            <a:noFill/>
          </a:ln>
        </p:spPr>
      </p:pic>
      <p:pic>
        <p:nvPicPr>
          <p:cNvPr descr="Hands holding the lined up ends of a thread." id="555" name="Google Shape;555;p64"/>
          <p:cNvPicPr preferRelativeResize="0"/>
          <p:nvPr/>
        </p:nvPicPr>
        <p:blipFill rotWithShape="1">
          <a:blip r:embed="rId7">
            <a:alphaModFix/>
          </a:blip>
          <a:srcRect b="0" l="14096" r="0" t="21340"/>
          <a:stretch/>
        </p:blipFill>
        <p:spPr>
          <a:xfrm>
            <a:off x="572073" y="3294212"/>
            <a:ext cx="1527900" cy="1050438"/>
          </a:xfrm>
          <a:prstGeom prst="rect">
            <a:avLst/>
          </a:prstGeom>
          <a:noFill/>
          <a:ln>
            <a:noFill/>
          </a:ln>
        </p:spPr>
      </p:pic>
      <p:pic>
        <p:nvPicPr>
          <p:cNvPr descr="Hands making an X out of the pulled piece of thread." id="556" name="Google Shape;556;p64"/>
          <p:cNvPicPr preferRelativeResize="0"/>
          <p:nvPr/>
        </p:nvPicPr>
        <p:blipFill rotWithShape="1">
          <a:blip r:embed="rId8">
            <a:alphaModFix/>
          </a:blip>
          <a:srcRect b="10306" l="21342" r="15867" t="22507"/>
          <a:stretch/>
        </p:blipFill>
        <p:spPr>
          <a:xfrm>
            <a:off x="2597338" y="3294200"/>
            <a:ext cx="1452375" cy="1164200"/>
          </a:xfrm>
          <a:prstGeom prst="rect">
            <a:avLst/>
          </a:prstGeom>
          <a:noFill/>
          <a:ln>
            <a:noFill/>
          </a:ln>
        </p:spPr>
      </p:pic>
      <p:pic>
        <p:nvPicPr>
          <p:cNvPr descr="Hands making a knot out of thread." id="557" name="Google Shape;557;p64"/>
          <p:cNvPicPr preferRelativeResize="0"/>
          <p:nvPr/>
        </p:nvPicPr>
        <p:blipFill rotWithShape="1">
          <a:blip r:embed="rId9">
            <a:alphaModFix/>
          </a:blip>
          <a:srcRect b="0" l="19730" r="0" t="13837"/>
          <a:stretch/>
        </p:blipFill>
        <p:spPr>
          <a:xfrm>
            <a:off x="4547075" y="3288983"/>
            <a:ext cx="1452375" cy="1174630"/>
          </a:xfrm>
          <a:prstGeom prst="rect">
            <a:avLst/>
          </a:prstGeom>
          <a:noFill/>
          <a:ln>
            <a:noFill/>
          </a:ln>
        </p:spPr>
      </p:pic>
      <p:sp>
        <p:nvSpPr>
          <p:cNvPr id="558" name="Google Shape;558;p64"/>
          <p:cNvSpPr txBox="1"/>
          <p:nvPr/>
        </p:nvSpPr>
        <p:spPr>
          <a:xfrm>
            <a:off x="4499688" y="2628675"/>
            <a:ext cx="15279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Loop</a:t>
            </a:r>
            <a:r>
              <a:rPr lang="en-US">
                <a:latin typeface="Calibri"/>
                <a:ea typeface="Calibri"/>
                <a:cs typeface="Calibri"/>
                <a:sym typeface="Calibri"/>
              </a:rPr>
              <a:t> </a:t>
            </a:r>
            <a:r>
              <a:rPr lang="en-US">
                <a:latin typeface="Calibri"/>
                <a:ea typeface="Calibri"/>
                <a:cs typeface="Calibri"/>
                <a:sym typeface="Calibri"/>
              </a:rPr>
              <a:t>thread</a:t>
            </a:r>
            <a:endParaRPr>
              <a:latin typeface="Calibri"/>
              <a:ea typeface="Calibri"/>
              <a:cs typeface="Calibri"/>
              <a:sym typeface="Calibri"/>
            </a:endParaRPr>
          </a:p>
          <a:p>
            <a:pPr indent="0" lvl="0" marL="0" rtl="0" algn="l">
              <a:spcBef>
                <a:spcPts val="0"/>
              </a:spcBef>
              <a:spcAft>
                <a:spcPts val="0"/>
              </a:spcAft>
              <a:buNone/>
            </a:pPr>
            <a:r>
              <a:rPr lang="en-US">
                <a:latin typeface="Calibri"/>
                <a:ea typeface="Calibri"/>
                <a:cs typeface="Calibri"/>
                <a:sym typeface="Calibri"/>
              </a:rPr>
              <a:t>through threader</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559" name="Google Shape;559;p6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65"/>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Sewn Binding: Sewing the Binding</a:t>
            </a:r>
            <a:endParaRPr/>
          </a:p>
        </p:txBody>
      </p:sp>
      <p:sp>
        <p:nvSpPr>
          <p:cNvPr id="565" name="Google Shape;565;p65"/>
          <p:cNvSpPr txBox="1"/>
          <p:nvPr/>
        </p:nvSpPr>
        <p:spPr>
          <a:xfrm>
            <a:off x="572074" y="2964970"/>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1.</a:t>
            </a:r>
            <a:r>
              <a:rPr lang="en-US">
                <a:solidFill>
                  <a:srgbClr val="C00000"/>
                </a:solidFill>
                <a:latin typeface="Calibri"/>
                <a:ea typeface="Calibri"/>
                <a:cs typeface="Calibri"/>
                <a:sym typeface="Calibri"/>
              </a:rPr>
              <a:t> </a:t>
            </a:r>
            <a:r>
              <a:rPr lang="en-US">
                <a:solidFill>
                  <a:srgbClr val="191919"/>
                </a:solidFill>
                <a:latin typeface="Calibri"/>
                <a:ea typeface="Calibri"/>
                <a:cs typeface="Calibri"/>
                <a:sym typeface="Calibri"/>
              </a:rPr>
              <a:t>Insert</a:t>
            </a:r>
            <a:r>
              <a:rPr lang="en-US">
                <a:latin typeface="Calibri"/>
                <a:ea typeface="Calibri"/>
                <a:cs typeface="Calibri"/>
                <a:sym typeface="Calibri"/>
              </a:rPr>
              <a:t> needle</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66" name="Google Shape;566;p65"/>
          <p:cNvSpPr txBox="1"/>
          <p:nvPr/>
        </p:nvSpPr>
        <p:spPr>
          <a:xfrm>
            <a:off x="2580450" y="2740575"/>
            <a:ext cx="18258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Flip</a:t>
            </a:r>
            <a:r>
              <a:rPr lang="en-US">
                <a:latin typeface="Calibri"/>
                <a:ea typeface="Calibri"/>
                <a:cs typeface="Calibri"/>
                <a:sym typeface="Calibri"/>
              </a:rPr>
              <a:t> journal and pull through</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67" name="Google Shape;567;p65"/>
          <p:cNvSpPr txBox="1"/>
          <p:nvPr/>
        </p:nvSpPr>
        <p:spPr>
          <a:xfrm>
            <a:off x="6661125" y="2969175"/>
            <a:ext cx="1527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Flip</a:t>
            </a:r>
            <a:r>
              <a:rPr lang="en-US">
                <a:latin typeface="Calibri"/>
                <a:ea typeface="Calibri"/>
                <a:cs typeface="Calibri"/>
                <a:sym typeface="Calibri"/>
              </a:rPr>
              <a:t> journal, pull through</a:t>
            </a:r>
            <a:r>
              <a:rPr lang="en-US">
                <a:solidFill>
                  <a:srgbClr val="191919"/>
                </a:solidFill>
                <a:latin typeface="Calibri"/>
                <a:ea typeface="Calibri"/>
                <a:cs typeface="Calibri"/>
                <a:sym typeface="Calibri"/>
              </a:rPr>
              <a:t>, </a:t>
            </a:r>
            <a:r>
              <a:rPr lang="en-US">
                <a:latin typeface="Calibri"/>
                <a:ea typeface="Calibri"/>
                <a:cs typeface="Calibri"/>
                <a:sym typeface="Calibri"/>
              </a:rPr>
              <a:t>and repeat till last hole</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68" name="Google Shape;568;p65"/>
          <p:cNvSpPr txBox="1"/>
          <p:nvPr/>
        </p:nvSpPr>
        <p:spPr>
          <a:xfrm>
            <a:off x="514349" y="459404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5. </a:t>
            </a:r>
            <a:r>
              <a:rPr lang="en-US">
                <a:solidFill>
                  <a:srgbClr val="191919"/>
                </a:solidFill>
                <a:latin typeface="Calibri"/>
                <a:ea typeface="Calibri"/>
                <a:cs typeface="Calibri"/>
                <a:sym typeface="Calibri"/>
              </a:rPr>
              <a:t>Knot</a:t>
            </a:r>
            <a:r>
              <a:rPr lang="en-US">
                <a:latin typeface="Calibri"/>
                <a:ea typeface="Calibri"/>
                <a:cs typeface="Calibri"/>
                <a:sym typeface="Calibri"/>
              </a:rPr>
              <a:t> thread</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569" name="Google Shape;569;p65"/>
          <p:cNvSpPr txBox="1"/>
          <p:nvPr/>
        </p:nvSpPr>
        <p:spPr>
          <a:xfrm>
            <a:off x="2504250" y="4629150"/>
            <a:ext cx="3000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sz="1200">
                <a:latin typeface="Calibri"/>
                <a:ea typeface="Calibri"/>
                <a:cs typeface="Calibri"/>
                <a:sym typeface="Calibri"/>
              </a:rPr>
              <a:t>OPTIONAL: </a:t>
            </a:r>
            <a:r>
              <a:rPr lang="en-US">
                <a:solidFill>
                  <a:srgbClr val="191919"/>
                </a:solidFill>
                <a:latin typeface="Calibri"/>
                <a:ea typeface="Calibri"/>
                <a:cs typeface="Calibri"/>
                <a:sym typeface="Calibri"/>
              </a:rPr>
              <a:t>Backstitch</a:t>
            </a:r>
            <a:r>
              <a:rPr lang="en-US">
                <a:latin typeface="Calibri"/>
                <a:ea typeface="Calibri"/>
                <a:cs typeface="Calibri"/>
                <a:sym typeface="Calibri"/>
              </a:rPr>
              <a:t> and knot thread</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
        <p:nvSpPr>
          <p:cNvPr id="570" name="Google Shape;570;p65"/>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sp>
        <p:nvSpPr>
          <p:cNvPr id="571" name="Google Shape;571;p65"/>
          <p:cNvSpPr txBox="1"/>
          <p:nvPr/>
        </p:nvSpPr>
        <p:spPr>
          <a:xfrm>
            <a:off x="4499688" y="2628675"/>
            <a:ext cx="15279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Insert</a:t>
            </a:r>
            <a:r>
              <a:rPr lang="en-US">
                <a:latin typeface="Calibri"/>
                <a:ea typeface="Calibri"/>
                <a:cs typeface="Calibri"/>
                <a:sym typeface="Calibri"/>
              </a:rPr>
              <a:t> needle in next hole</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pic>
        <p:nvPicPr>
          <p:cNvPr descr="A hand inserting the needle into the journal coversheet's spine. " id="572" name="Google Shape;572;p65"/>
          <p:cNvPicPr preferRelativeResize="0"/>
          <p:nvPr/>
        </p:nvPicPr>
        <p:blipFill rotWithShape="1">
          <a:blip r:embed="rId3">
            <a:alphaModFix/>
          </a:blip>
          <a:srcRect b="0" l="22546" r="0" t="8759"/>
          <a:stretch/>
        </p:blipFill>
        <p:spPr>
          <a:xfrm>
            <a:off x="524991" y="1629975"/>
            <a:ext cx="1446609" cy="1285875"/>
          </a:xfrm>
          <a:prstGeom prst="rect">
            <a:avLst/>
          </a:prstGeom>
          <a:noFill/>
          <a:ln>
            <a:noFill/>
          </a:ln>
        </p:spPr>
      </p:pic>
      <p:pic>
        <p:nvPicPr>
          <p:cNvPr descr="A flipped journal with the needle and thread pull through the spine." id="573" name="Google Shape;573;p65"/>
          <p:cNvPicPr preferRelativeResize="0"/>
          <p:nvPr/>
        </p:nvPicPr>
        <p:blipFill rotWithShape="1">
          <a:blip r:embed="rId4">
            <a:alphaModFix/>
          </a:blip>
          <a:srcRect b="14908" l="21227" r="12084" t="0"/>
          <a:stretch/>
        </p:blipFill>
        <p:spPr>
          <a:xfrm>
            <a:off x="2575975" y="1661700"/>
            <a:ext cx="1352791" cy="1295400"/>
          </a:xfrm>
          <a:prstGeom prst="rect">
            <a:avLst/>
          </a:prstGeom>
          <a:noFill/>
          <a:ln>
            <a:noFill/>
          </a:ln>
        </p:spPr>
      </p:pic>
      <p:pic>
        <p:nvPicPr>
          <p:cNvPr descr="Inserting the needle and thread through the next hole along the spine." id="574" name="Google Shape;574;p65"/>
          <p:cNvPicPr preferRelativeResize="0"/>
          <p:nvPr/>
        </p:nvPicPr>
        <p:blipFill rotWithShape="1">
          <a:blip r:embed="rId5">
            <a:alphaModFix/>
          </a:blip>
          <a:srcRect b="9805" l="20251" r="11813" t="16246"/>
          <a:stretch/>
        </p:blipFill>
        <p:spPr>
          <a:xfrm>
            <a:off x="4590213" y="1661700"/>
            <a:ext cx="1571625" cy="1285875"/>
          </a:xfrm>
          <a:prstGeom prst="rect">
            <a:avLst/>
          </a:prstGeom>
          <a:noFill/>
          <a:ln>
            <a:noFill/>
          </a:ln>
        </p:spPr>
      </p:pic>
      <p:pic>
        <p:nvPicPr>
          <p:cNvPr descr="The journal flipped back to the journal's coversheet with the thread pulled through." id="575" name="Google Shape;575;p65"/>
          <p:cNvPicPr preferRelativeResize="0"/>
          <p:nvPr/>
        </p:nvPicPr>
        <p:blipFill rotWithShape="1">
          <a:blip r:embed="rId6">
            <a:alphaModFix/>
          </a:blip>
          <a:srcRect b="14568" l="19464" r="5500" t="8389"/>
          <a:stretch/>
        </p:blipFill>
        <p:spPr>
          <a:xfrm>
            <a:off x="6656300" y="1680750"/>
            <a:ext cx="1628775" cy="1247775"/>
          </a:xfrm>
          <a:prstGeom prst="rect">
            <a:avLst/>
          </a:prstGeom>
          <a:noFill/>
          <a:ln>
            <a:noFill/>
          </a:ln>
        </p:spPr>
      </p:pic>
      <p:pic>
        <p:nvPicPr>
          <p:cNvPr descr="Hands knotting the thread at the end of the journal's spine. " id="576" name="Google Shape;576;p65"/>
          <p:cNvPicPr preferRelativeResize="0"/>
          <p:nvPr/>
        </p:nvPicPr>
        <p:blipFill>
          <a:blip r:embed="rId7">
            <a:alphaModFix/>
          </a:blip>
          <a:stretch>
            <a:fillRect/>
          </a:stretch>
        </p:blipFill>
        <p:spPr>
          <a:xfrm>
            <a:off x="483300" y="3484950"/>
            <a:ext cx="1446600" cy="1080607"/>
          </a:xfrm>
          <a:prstGeom prst="rect">
            <a:avLst/>
          </a:prstGeom>
          <a:noFill/>
          <a:ln>
            <a:noFill/>
          </a:ln>
        </p:spPr>
      </p:pic>
      <p:pic>
        <p:nvPicPr>
          <p:cNvPr descr="An option to back stitch the knot thread." id="577" name="Google Shape;577;p65"/>
          <p:cNvPicPr preferRelativeResize="0"/>
          <p:nvPr/>
        </p:nvPicPr>
        <p:blipFill rotWithShape="1">
          <a:blip r:embed="rId8">
            <a:alphaModFix/>
          </a:blip>
          <a:srcRect b="0" l="0" r="15304" t="17053"/>
          <a:stretch/>
        </p:blipFill>
        <p:spPr>
          <a:xfrm>
            <a:off x="2499775" y="3488721"/>
            <a:ext cx="1446600" cy="1073054"/>
          </a:xfrm>
          <a:prstGeom prst="rect">
            <a:avLst/>
          </a:prstGeom>
          <a:noFill/>
          <a:ln>
            <a:noFill/>
          </a:ln>
        </p:spPr>
      </p:pic>
      <p:sp>
        <p:nvSpPr>
          <p:cNvPr id="578" name="Google Shape;578;p6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66"/>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Folding Paper</a:t>
            </a:r>
            <a:endParaRPr/>
          </a:p>
        </p:txBody>
      </p:sp>
      <p:sp>
        <p:nvSpPr>
          <p:cNvPr id="584" name="Google Shape;584;p66"/>
          <p:cNvSpPr txBox="1"/>
          <p:nvPr/>
        </p:nvSpPr>
        <p:spPr>
          <a:xfrm>
            <a:off x="819149"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1. </a:t>
            </a:r>
            <a:r>
              <a:rPr lang="en-US" sz="1200">
                <a:solidFill>
                  <a:srgbClr val="191919"/>
                </a:solidFill>
              </a:rPr>
              <a:t>Fo</a:t>
            </a:r>
            <a:r>
              <a:rPr b="0" i="0" lang="en-US" sz="1200" u="none" cap="none" strike="noStrike">
                <a:solidFill>
                  <a:srgbClr val="191919"/>
                </a:solidFill>
                <a:latin typeface="Arial"/>
                <a:ea typeface="Arial"/>
                <a:cs typeface="Arial"/>
                <a:sym typeface="Arial"/>
              </a:rPr>
              <a:t>ld</a:t>
            </a:r>
            <a:r>
              <a:rPr b="0" i="0" lang="en-US" sz="1200" u="none" cap="none" strike="noStrike">
                <a:solidFill>
                  <a:srgbClr val="000000"/>
                </a:solidFill>
                <a:latin typeface="Arial"/>
                <a:ea typeface="Arial"/>
                <a:cs typeface="Arial"/>
                <a:sym typeface="Arial"/>
              </a:rPr>
              <a:t> cover</a:t>
            </a:r>
            <a:endParaRPr b="0" i="0" sz="1200" u="none" cap="none" strike="noStrike">
              <a:solidFill>
                <a:srgbClr val="000000"/>
              </a:solidFill>
              <a:latin typeface="Arial"/>
              <a:ea typeface="Arial"/>
              <a:cs typeface="Arial"/>
              <a:sym typeface="Arial"/>
            </a:endParaRPr>
          </a:p>
        </p:txBody>
      </p:sp>
      <p:sp>
        <p:nvSpPr>
          <p:cNvPr id="585" name="Google Shape;585;p66"/>
          <p:cNvSpPr txBox="1"/>
          <p:nvPr/>
        </p:nvSpPr>
        <p:spPr>
          <a:xfrm>
            <a:off x="3838067"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2. </a:t>
            </a:r>
            <a:r>
              <a:rPr lang="en-US" sz="1200">
                <a:solidFill>
                  <a:srgbClr val="191919"/>
                </a:solidFill>
              </a:rPr>
              <a:t>P</a:t>
            </a:r>
            <a:r>
              <a:rPr b="0" i="0" lang="en-US" sz="1200" u="none" cap="none" strike="noStrike">
                <a:solidFill>
                  <a:srgbClr val="191919"/>
                </a:solidFill>
                <a:latin typeface="Arial"/>
                <a:ea typeface="Arial"/>
                <a:cs typeface="Arial"/>
                <a:sym typeface="Arial"/>
              </a:rPr>
              <a:t>ress</a:t>
            </a:r>
            <a:r>
              <a:rPr b="0" i="0" lang="en-US" sz="1200" u="none" cap="none" strike="noStrike">
                <a:solidFill>
                  <a:srgbClr val="000000"/>
                </a:solidFill>
                <a:latin typeface="Arial"/>
                <a:ea typeface="Arial"/>
                <a:cs typeface="Arial"/>
                <a:sym typeface="Arial"/>
              </a:rPr>
              <a:t> crease</a:t>
            </a:r>
            <a:endParaRPr b="0" i="0" sz="1200" u="none" cap="none" strike="noStrike">
              <a:solidFill>
                <a:srgbClr val="000000"/>
              </a:solidFill>
              <a:latin typeface="Arial"/>
              <a:ea typeface="Arial"/>
              <a:cs typeface="Arial"/>
              <a:sym typeface="Arial"/>
            </a:endParaRPr>
          </a:p>
        </p:txBody>
      </p:sp>
      <p:sp>
        <p:nvSpPr>
          <p:cNvPr id="586" name="Google Shape;586;p66"/>
          <p:cNvSpPr txBox="1"/>
          <p:nvPr/>
        </p:nvSpPr>
        <p:spPr>
          <a:xfrm>
            <a:off x="6851372" y="2924695"/>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191919"/>
                </a:solidFill>
                <a:latin typeface="Arial"/>
                <a:ea typeface="Arial"/>
                <a:cs typeface="Arial"/>
                <a:sym typeface="Arial"/>
              </a:rPr>
              <a:t>3. </a:t>
            </a:r>
            <a:r>
              <a:rPr lang="en-US" sz="1200">
                <a:solidFill>
                  <a:srgbClr val="191919"/>
                </a:solidFill>
              </a:rPr>
              <a:t>F</a:t>
            </a:r>
            <a:r>
              <a:rPr b="0" i="0" lang="en-US" sz="1200" u="none" cap="none" strike="noStrike">
                <a:solidFill>
                  <a:srgbClr val="191919"/>
                </a:solidFill>
                <a:latin typeface="Arial"/>
                <a:ea typeface="Arial"/>
                <a:cs typeface="Arial"/>
                <a:sym typeface="Arial"/>
              </a:rPr>
              <a:t>old pages</a:t>
            </a:r>
            <a:endParaRPr b="0" i="0" sz="1200" u="none" cap="none" strike="noStrike">
              <a:solidFill>
                <a:srgbClr val="191919"/>
              </a:solidFill>
              <a:latin typeface="Arial"/>
              <a:ea typeface="Arial"/>
              <a:cs typeface="Arial"/>
              <a:sym typeface="Arial"/>
            </a:endParaRPr>
          </a:p>
        </p:txBody>
      </p:sp>
      <p:sp>
        <p:nvSpPr>
          <p:cNvPr id="587" name="Google Shape;587;p66"/>
          <p:cNvSpPr txBox="1"/>
          <p:nvPr/>
        </p:nvSpPr>
        <p:spPr>
          <a:xfrm>
            <a:off x="819149" y="4441643"/>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4. </a:t>
            </a:r>
            <a:r>
              <a:rPr lang="en-US" sz="1200">
                <a:solidFill>
                  <a:srgbClr val="191919"/>
                </a:solidFill>
              </a:rPr>
              <a:t>P</a:t>
            </a:r>
            <a:r>
              <a:rPr b="0" i="0" lang="en-US" sz="1200" u="none" cap="none" strike="noStrike">
                <a:solidFill>
                  <a:srgbClr val="191919"/>
                </a:solidFill>
                <a:latin typeface="Arial"/>
                <a:ea typeface="Arial"/>
                <a:cs typeface="Arial"/>
                <a:sym typeface="Arial"/>
              </a:rPr>
              <a:t>ress</a:t>
            </a:r>
            <a:r>
              <a:rPr b="0" i="0" lang="en-US" sz="1200" u="none" cap="none" strike="noStrike">
                <a:solidFill>
                  <a:srgbClr val="000000"/>
                </a:solidFill>
                <a:latin typeface="Arial"/>
                <a:ea typeface="Arial"/>
                <a:cs typeface="Arial"/>
                <a:sym typeface="Arial"/>
              </a:rPr>
              <a:t> crease</a:t>
            </a:r>
            <a:endParaRPr b="0" i="0" sz="1200" u="none" cap="none" strike="noStrike">
              <a:solidFill>
                <a:srgbClr val="000000"/>
              </a:solidFill>
              <a:latin typeface="Arial"/>
              <a:ea typeface="Arial"/>
              <a:cs typeface="Arial"/>
              <a:sym typeface="Arial"/>
            </a:endParaRPr>
          </a:p>
        </p:txBody>
      </p:sp>
      <p:sp>
        <p:nvSpPr>
          <p:cNvPr id="588" name="Google Shape;588;p66"/>
          <p:cNvSpPr txBox="1"/>
          <p:nvPr/>
        </p:nvSpPr>
        <p:spPr>
          <a:xfrm>
            <a:off x="3830213" y="4448103"/>
            <a:ext cx="13104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5. </a:t>
            </a:r>
            <a:r>
              <a:rPr lang="en-US" sz="1200">
                <a:solidFill>
                  <a:srgbClr val="191919"/>
                </a:solidFill>
              </a:rPr>
              <a:t>I</a:t>
            </a:r>
            <a:r>
              <a:rPr b="0" i="0" lang="en-US" sz="1200" u="none" cap="none" strike="noStrike">
                <a:solidFill>
                  <a:srgbClr val="191919"/>
                </a:solidFill>
                <a:latin typeface="Arial"/>
                <a:ea typeface="Arial"/>
                <a:cs typeface="Arial"/>
                <a:sym typeface="Arial"/>
              </a:rPr>
              <a:t>nsert</a:t>
            </a:r>
            <a:r>
              <a:rPr b="0" i="0" lang="en-US" sz="1200" u="none" cap="none" strike="noStrike">
                <a:solidFill>
                  <a:srgbClr val="000000"/>
                </a:solidFill>
                <a:latin typeface="Arial"/>
                <a:ea typeface="Arial"/>
                <a:cs typeface="Arial"/>
                <a:sym typeface="Arial"/>
              </a:rPr>
              <a:t> pages</a:t>
            </a:r>
            <a:endParaRPr b="0" i="0" sz="1200" u="none" cap="none" strike="noStrike">
              <a:solidFill>
                <a:srgbClr val="000000"/>
              </a:solidFill>
              <a:latin typeface="Arial"/>
              <a:ea typeface="Arial"/>
              <a:cs typeface="Arial"/>
              <a:sym typeface="Arial"/>
            </a:endParaRPr>
          </a:p>
        </p:txBody>
      </p:sp>
      <p:sp>
        <p:nvSpPr>
          <p:cNvPr id="589" name="Google Shape;589;p66"/>
          <p:cNvSpPr txBox="1"/>
          <p:nvPr/>
        </p:nvSpPr>
        <p:spPr>
          <a:xfrm>
            <a:off x="6846223" y="4436256"/>
            <a:ext cx="2065500" cy="40020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6. </a:t>
            </a:r>
            <a:r>
              <a:rPr lang="en-US" sz="1200">
                <a:solidFill>
                  <a:srgbClr val="191919"/>
                </a:solidFill>
              </a:rPr>
              <a:t>P</a:t>
            </a:r>
            <a:r>
              <a:rPr b="0" i="0" lang="en-US" sz="1200" u="none" cap="none" strike="noStrike">
                <a:solidFill>
                  <a:srgbClr val="191919"/>
                </a:solidFill>
                <a:latin typeface="Arial"/>
                <a:ea typeface="Arial"/>
                <a:cs typeface="Arial"/>
                <a:sym typeface="Arial"/>
              </a:rPr>
              <a:t>lace</a:t>
            </a:r>
            <a:r>
              <a:rPr b="0" i="0" lang="en-US" sz="1200" u="none" cap="none" strike="noStrike">
                <a:solidFill>
                  <a:srgbClr val="000000"/>
                </a:solidFill>
                <a:latin typeface="Arial"/>
                <a:ea typeface="Arial"/>
                <a:cs typeface="Arial"/>
                <a:sym typeface="Arial"/>
              </a:rPr>
              <a:t> chart in middle</a:t>
            </a:r>
            <a:endParaRPr b="0" i="0" sz="1200" u="none" cap="none" strike="noStrike">
              <a:solidFill>
                <a:srgbClr val="000000"/>
              </a:solidFill>
              <a:latin typeface="Arial"/>
              <a:ea typeface="Arial"/>
              <a:cs typeface="Arial"/>
              <a:sym typeface="Arial"/>
            </a:endParaRPr>
          </a:p>
        </p:txBody>
      </p:sp>
      <p:pic>
        <p:nvPicPr>
          <p:cNvPr descr="A hand folding a journal coversheet in half. " id="590" name="Google Shape;590;p66"/>
          <p:cNvPicPr preferRelativeResize="0"/>
          <p:nvPr/>
        </p:nvPicPr>
        <p:blipFill rotWithShape="1">
          <a:blip r:embed="rId3">
            <a:alphaModFix/>
          </a:blip>
          <a:srcRect b="-531" l="16238" r="12475" t="21247"/>
          <a:stretch/>
        </p:blipFill>
        <p:spPr>
          <a:xfrm>
            <a:off x="819150" y="1658816"/>
            <a:ext cx="1480656" cy="1233025"/>
          </a:xfrm>
          <a:prstGeom prst="rect">
            <a:avLst/>
          </a:prstGeom>
          <a:noFill/>
          <a:ln>
            <a:noFill/>
          </a:ln>
        </p:spPr>
      </p:pic>
      <p:pic>
        <p:nvPicPr>
          <p:cNvPr descr="A hand pressing the crease of a journal cover." id="591" name="Google Shape;591;p66"/>
          <p:cNvPicPr preferRelativeResize="0"/>
          <p:nvPr/>
        </p:nvPicPr>
        <p:blipFill rotWithShape="1">
          <a:blip r:embed="rId4">
            <a:alphaModFix/>
          </a:blip>
          <a:srcRect b="6305" l="20531" r="5295" t="11158"/>
          <a:stretch/>
        </p:blipFill>
        <p:spPr>
          <a:xfrm>
            <a:off x="3838067" y="1658816"/>
            <a:ext cx="1480656" cy="1237462"/>
          </a:xfrm>
          <a:prstGeom prst="rect">
            <a:avLst/>
          </a:prstGeom>
          <a:noFill/>
          <a:ln>
            <a:noFill/>
          </a:ln>
        </p:spPr>
      </p:pic>
      <p:pic>
        <p:nvPicPr>
          <p:cNvPr descr="A hand folding a stack of pieces of paper. " id="592" name="Google Shape;592;p66"/>
          <p:cNvPicPr preferRelativeResize="0"/>
          <p:nvPr/>
        </p:nvPicPr>
        <p:blipFill rotWithShape="1">
          <a:blip r:embed="rId5">
            <a:alphaModFix/>
          </a:blip>
          <a:srcRect b="7344" l="11204" r="13442" t="6656"/>
          <a:stretch/>
        </p:blipFill>
        <p:spPr>
          <a:xfrm>
            <a:off x="6854558" y="1658816"/>
            <a:ext cx="1480656" cy="1274594"/>
          </a:xfrm>
          <a:prstGeom prst="rect">
            <a:avLst/>
          </a:prstGeom>
          <a:noFill/>
          <a:ln>
            <a:noFill/>
          </a:ln>
        </p:spPr>
      </p:pic>
      <p:pic>
        <p:nvPicPr>
          <p:cNvPr descr="A hand pressing the crease of a stack of pieces of paper." id="593" name="Google Shape;593;p66"/>
          <p:cNvPicPr preferRelativeResize="0"/>
          <p:nvPr/>
        </p:nvPicPr>
        <p:blipFill rotWithShape="1">
          <a:blip r:embed="rId6">
            <a:alphaModFix/>
          </a:blip>
          <a:srcRect b="39016" l="11280" r="31917" t="0"/>
          <a:stretch/>
        </p:blipFill>
        <p:spPr>
          <a:xfrm>
            <a:off x="815991" y="3244450"/>
            <a:ext cx="1483425" cy="1196863"/>
          </a:xfrm>
          <a:prstGeom prst="rect">
            <a:avLst/>
          </a:prstGeom>
          <a:noFill/>
          <a:ln>
            <a:noFill/>
          </a:ln>
        </p:spPr>
      </p:pic>
      <p:pic>
        <p:nvPicPr>
          <p:cNvPr descr="A folded stack of pieces of paper inserted inside of a journal cover. " id="594" name="Google Shape;594;p66"/>
          <p:cNvPicPr preferRelativeResize="0"/>
          <p:nvPr/>
        </p:nvPicPr>
        <p:blipFill rotWithShape="1">
          <a:blip r:embed="rId7">
            <a:alphaModFix/>
          </a:blip>
          <a:srcRect b="4942" l="0" r="11551" t="0"/>
          <a:stretch/>
        </p:blipFill>
        <p:spPr>
          <a:xfrm>
            <a:off x="3838068" y="3244450"/>
            <a:ext cx="1480656" cy="1196863"/>
          </a:xfrm>
          <a:prstGeom prst="rect">
            <a:avLst/>
          </a:prstGeom>
          <a:noFill/>
          <a:ln>
            <a:noFill/>
          </a:ln>
        </p:spPr>
      </p:pic>
      <p:pic>
        <p:nvPicPr>
          <p:cNvPr descr="A two-column chart placed in the center of the journal." id="595" name="Google Shape;595;p66"/>
          <p:cNvPicPr preferRelativeResize="0"/>
          <p:nvPr/>
        </p:nvPicPr>
        <p:blipFill rotWithShape="1">
          <a:blip r:embed="rId8">
            <a:alphaModFix/>
          </a:blip>
          <a:srcRect b="2056" l="0" r="11559" t="0"/>
          <a:stretch/>
        </p:blipFill>
        <p:spPr>
          <a:xfrm>
            <a:off x="6854559" y="3203050"/>
            <a:ext cx="1480656" cy="1233204"/>
          </a:xfrm>
          <a:prstGeom prst="rect">
            <a:avLst/>
          </a:prstGeom>
          <a:noFill/>
          <a:ln>
            <a:noFill/>
          </a:ln>
        </p:spPr>
      </p:pic>
      <p:sp>
        <p:nvSpPr>
          <p:cNvPr id="596" name="Google Shape;596;p66"/>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sp>
        <p:nvSpPr>
          <p:cNvPr id="597" name="Google Shape;597;p6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67"/>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Wrapped Binding: Notching </a:t>
            </a:r>
            <a:r>
              <a:rPr lang="en-US">
                <a:solidFill>
                  <a:srgbClr val="191919"/>
                </a:solidFill>
              </a:rPr>
              <a:t>the</a:t>
            </a:r>
            <a:r>
              <a:rPr lang="en-US"/>
              <a:t> Paper</a:t>
            </a:r>
            <a:endParaRPr/>
          </a:p>
        </p:txBody>
      </p:sp>
      <p:sp>
        <p:nvSpPr>
          <p:cNvPr id="603" name="Google Shape;603;p67"/>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pic>
        <p:nvPicPr>
          <p:cNvPr descr="Hands using scissors to cut notches at top and bottom of the journal's creases.&#10;" id="604" name="Google Shape;604;p67" title="Picture cutting notch paper"/>
          <p:cNvPicPr preferRelativeResize="0"/>
          <p:nvPr/>
        </p:nvPicPr>
        <p:blipFill rotWithShape="1">
          <a:blip r:embed="rId3">
            <a:alphaModFix/>
          </a:blip>
          <a:srcRect b="8473" l="22149" r="7378" t="17066"/>
          <a:stretch/>
        </p:blipFill>
        <p:spPr>
          <a:xfrm>
            <a:off x="2673513" y="1568950"/>
            <a:ext cx="3796975" cy="3022100"/>
          </a:xfrm>
          <a:prstGeom prst="rect">
            <a:avLst/>
          </a:prstGeom>
          <a:noFill/>
          <a:ln>
            <a:noFill/>
          </a:ln>
        </p:spPr>
      </p:pic>
      <p:sp>
        <p:nvSpPr>
          <p:cNvPr id="605" name="Google Shape;605;p67"/>
          <p:cNvSpPr txBox="1"/>
          <p:nvPr/>
        </p:nvSpPr>
        <p:spPr>
          <a:xfrm>
            <a:off x="3001213" y="4514850"/>
            <a:ext cx="31416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191919"/>
                </a:solidFill>
                <a:latin typeface="Calibri"/>
                <a:ea typeface="Calibri"/>
                <a:cs typeface="Calibri"/>
                <a:sym typeface="Calibri"/>
              </a:rPr>
              <a:t>C</a:t>
            </a:r>
            <a:r>
              <a:rPr lang="en-US">
                <a:solidFill>
                  <a:srgbClr val="191919"/>
                </a:solidFill>
                <a:latin typeface="Calibri"/>
                <a:ea typeface="Calibri"/>
                <a:cs typeface="Calibri"/>
                <a:sym typeface="Calibri"/>
              </a:rPr>
              <a:t>ut</a:t>
            </a:r>
            <a:r>
              <a:rPr lang="en-US">
                <a:latin typeface="Calibri"/>
                <a:ea typeface="Calibri"/>
                <a:cs typeface="Calibri"/>
                <a:sym typeface="Calibri"/>
              </a:rPr>
              <a:t> notches at top and bottom creases</a:t>
            </a:r>
            <a:endParaRPr>
              <a:latin typeface="Calibri"/>
              <a:ea typeface="Calibri"/>
              <a:cs typeface="Calibri"/>
              <a:sym typeface="Calibri"/>
            </a:endParaRPr>
          </a:p>
        </p:txBody>
      </p:sp>
      <p:sp>
        <p:nvSpPr>
          <p:cNvPr id="606" name="Google Shape;606;p6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68"/>
          <p:cNvSpPr txBox="1"/>
          <p:nvPr>
            <p:ph type="title"/>
          </p:nvPr>
        </p:nvSpPr>
        <p:spPr>
          <a:xfrm>
            <a:off x="819150" y="981743"/>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Wrapped</a:t>
            </a:r>
            <a:r>
              <a:rPr lang="en-US"/>
              <a:t> Binding: Wrapping the Binding</a:t>
            </a:r>
            <a:endParaRPr/>
          </a:p>
        </p:txBody>
      </p:sp>
      <p:sp>
        <p:nvSpPr>
          <p:cNvPr id="612" name="Google Shape;612;p68"/>
          <p:cNvSpPr txBox="1"/>
          <p:nvPr/>
        </p:nvSpPr>
        <p:spPr>
          <a:xfrm>
            <a:off x="1047750" y="2848500"/>
            <a:ext cx="16695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1. </a:t>
            </a:r>
            <a:r>
              <a:rPr lang="en-US">
                <a:solidFill>
                  <a:srgbClr val="191919"/>
                </a:solidFill>
                <a:latin typeface="Calibri"/>
                <a:ea typeface="Calibri"/>
                <a:cs typeface="Calibri"/>
                <a:sym typeface="Calibri"/>
              </a:rPr>
              <a:t>Place</a:t>
            </a:r>
            <a:r>
              <a:rPr lang="en-US">
                <a:latin typeface="Calibri"/>
                <a:ea typeface="Calibri"/>
                <a:cs typeface="Calibri"/>
                <a:sym typeface="Calibri"/>
              </a:rPr>
              <a:t> journal on top of thread</a:t>
            </a:r>
            <a:endParaRPr b="0" i="0" sz="1200" u="none" cap="none" strike="noStrike">
              <a:solidFill>
                <a:srgbClr val="000000"/>
              </a:solidFill>
              <a:latin typeface="Arial"/>
              <a:ea typeface="Arial"/>
              <a:cs typeface="Arial"/>
              <a:sym typeface="Arial"/>
            </a:endParaRPr>
          </a:p>
        </p:txBody>
      </p:sp>
      <p:sp>
        <p:nvSpPr>
          <p:cNvPr id="613" name="Google Shape;613;p68"/>
          <p:cNvSpPr txBox="1"/>
          <p:nvPr/>
        </p:nvSpPr>
        <p:spPr>
          <a:xfrm>
            <a:off x="3609467" y="2848495"/>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Knot</a:t>
            </a:r>
            <a:r>
              <a:rPr lang="en-US">
                <a:latin typeface="Calibri"/>
                <a:ea typeface="Calibri"/>
                <a:cs typeface="Calibri"/>
                <a:sym typeface="Calibri"/>
              </a:rPr>
              <a:t> </a:t>
            </a:r>
            <a:r>
              <a:rPr lang="en-US">
                <a:latin typeface="Calibri"/>
                <a:ea typeface="Calibri"/>
                <a:cs typeface="Calibri"/>
                <a:sym typeface="Calibri"/>
              </a:rPr>
              <a:t>thread</a:t>
            </a:r>
            <a:endParaRPr b="0" i="0" sz="1200" u="none" cap="none" strike="noStrike">
              <a:solidFill>
                <a:srgbClr val="000000"/>
              </a:solidFill>
              <a:latin typeface="Arial"/>
              <a:ea typeface="Arial"/>
              <a:cs typeface="Arial"/>
              <a:sym typeface="Arial"/>
            </a:endParaRPr>
          </a:p>
        </p:txBody>
      </p:sp>
      <p:sp>
        <p:nvSpPr>
          <p:cNvPr id="614" name="Google Shape;614;p68"/>
          <p:cNvSpPr txBox="1"/>
          <p:nvPr/>
        </p:nvSpPr>
        <p:spPr>
          <a:xfrm>
            <a:off x="6394176" y="2848500"/>
            <a:ext cx="17469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Wrap</a:t>
            </a:r>
            <a:r>
              <a:rPr lang="en-US">
                <a:latin typeface="Calibri"/>
                <a:ea typeface="Calibri"/>
                <a:cs typeface="Calibri"/>
                <a:sym typeface="Calibri"/>
              </a:rPr>
              <a:t> </a:t>
            </a:r>
            <a:r>
              <a:rPr lang="en-US">
                <a:latin typeface="Calibri"/>
                <a:ea typeface="Calibri"/>
                <a:cs typeface="Calibri"/>
                <a:sym typeface="Calibri"/>
              </a:rPr>
              <a:t>thread</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p>
        </p:txBody>
      </p:sp>
      <p:sp>
        <p:nvSpPr>
          <p:cNvPr id="615" name="Google Shape;615;p68"/>
          <p:cNvSpPr txBox="1"/>
          <p:nvPr/>
        </p:nvSpPr>
        <p:spPr>
          <a:xfrm>
            <a:off x="895349" y="459404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Cut</a:t>
            </a:r>
            <a:r>
              <a:rPr lang="en-US">
                <a:latin typeface="Calibri"/>
                <a:ea typeface="Calibri"/>
                <a:cs typeface="Calibri"/>
                <a:sym typeface="Calibri"/>
              </a:rPr>
              <a:t> </a:t>
            </a:r>
            <a:r>
              <a:rPr lang="en-US">
                <a:latin typeface="Calibri"/>
                <a:ea typeface="Calibri"/>
                <a:cs typeface="Calibri"/>
                <a:sym typeface="Calibri"/>
              </a:rPr>
              <a:t>thread</a:t>
            </a:r>
            <a:endParaRPr b="0" i="0" sz="1200" u="none" cap="none" strike="noStrike">
              <a:solidFill>
                <a:srgbClr val="000000"/>
              </a:solidFill>
              <a:latin typeface="Arial"/>
              <a:ea typeface="Arial"/>
              <a:cs typeface="Arial"/>
              <a:sym typeface="Arial"/>
            </a:endParaRPr>
          </a:p>
        </p:txBody>
      </p:sp>
      <p:sp>
        <p:nvSpPr>
          <p:cNvPr id="616" name="Google Shape;616;p68"/>
          <p:cNvSpPr txBox="1"/>
          <p:nvPr/>
        </p:nvSpPr>
        <p:spPr>
          <a:xfrm>
            <a:off x="3677813" y="4448103"/>
            <a:ext cx="13104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5. </a:t>
            </a:r>
            <a:r>
              <a:rPr lang="en-US">
                <a:solidFill>
                  <a:srgbClr val="191919"/>
                </a:solidFill>
                <a:latin typeface="Calibri"/>
                <a:ea typeface="Calibri"/>
                <a:cs typeface="Calibri"/>
                <a:sym typeface="Calibri"/>
              </a:rPr>
              <a:t>Knot</a:t>
            </a:r>
            <a:r>
              <a:rPr lang="en-US">
                <a:latin typeface="Calibri"/>
                <a:ea typeface="Calibri"/>
                <a:cs typeface="Calibri"/>
                <a:sym typeface="Calibri"/>
              </a:rPr>
              <a:t> </a:t>
            </a:r>
            <a:r>
              <a:rPr lang="en-US">
                <a:latin typeface="Calibri"/>
                <a:ea typeface="Calibri"/>
                <a:cs typeface="Calibri"/>
                <a:sym typeface="Calibri"/>
              </a:rPr>
              <a:t>thread</a:t>
            </a:r>
            <a:endParaRPr b="0" i="0" sz="1200" u="none" cap="none" strike="noStrike">
              <a:solidFill>
                <a:srgbClr val="000000"/>
              </a:solidFill>
              <a:latin typeface="Arial"/>
              <a:ea typeface="Arial"/>
              <a:cs typeface="Arial"/>
              <a:sym typeface="Arial"/>
            </a:endParaRPr>
          </a:p>
        </p:txBody>
      </p:sp>
      <p:sp>
        <p:nvSpPr>
          <p:cNvPr id="617" name="Google Shape;617;p68"/>
          <p:cNvSpPr txBox="1"/>
          <p:nvPr/>
        </p:nvSpPr>
        <p:spPr>
          <a:xfrm>
            <a:off x="6465223" y="4512456"/>
            <a:ext cx="2065500" cy="400200"/>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None/>
            </a:pPr>
            <a:r>
              <a:rPr lang="en-US">
                <a:latin typeface="Calibri"/>
                <a:ea typeface="Calibri"/>
                <a:cs typeface="Calibri"/>
                <a:sym typeface="Calibri"/>
              </a:rPr>
              <a:t>6. </a:t>
            </a:r>
            <a:r>
              <a:rPr lang="en-US">
                <a:solidFill>
                  <a:srgbClr val="191919"/>
                </a:solidFill>
                <a:latin typeface="Calibri"/>
                <a:ea typeface="Calibri"/>
                <a:cs typeface="Calibri"/>
                <a:sym typeface="Calibri"/>
              </a:rPr>
              <a:t>Remove</a:t>
            </a:r>
            <a:r>
              <a:rPr lang="en-US">
                <a:latin typeface="Calibri"/>
                <a:ea typeface="Calibri"/>
                <a:cs typeface="Calibri"/>
                <a:sym typeface="Calibri"/>
              </a:rPr>
              <a:t> clips and close</a:t>
            </a:r>
            <a:endParaRPr b="0" i="0" sz="1200" u="none" cap="none" strike="noStrike">
              <a:solidFill>
                <a:srgbClr val="000000"/>
              </a:solidFill>
              <a:latin typeface="Arial"/>
              <a:ea typeface="Arial"/>
              <a:cs typeface="Arial"/>
              <a:sym typeface="Arial"/>
            </a:endParaRPr>
          </a:p>
        </p:txBody>
      </p:sp>
      <p:sp>
        <p:nvSpPr>
          <p:cNvPr id="618" name="Google Shape;618;p68"/>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JOURNAL MAKING</a:t>
            </a:r>
            <a:endParaRPr/>
          </a:p>
        </p:txBody>
      </p:sp>
      <p:pic>
        <p:nvPicPr>
          <p:cNvPr descr="Hands placing the opened journal on top of floss." id="619" name="Google Shape;619;p68"/>
          <p:cNvPicPr preferRelativeResize="0"/>
          <p:nvPr/>
        </p:nvPicPr>
        <p:blipFill rotWithShape="1">
          <a:blip r:embed="rId3">
            <a:alphaModFix/>
          </a:blip>
          <a:srcRect b="2315" l="11743" r="16782" t="0"/>
          <a:stretch/>
        </p:blipFill>
        <p:spPr>
          <a:xfrm>
            <a:off x="1049525" y="1575400"/>
            <a:ext cx="1233730" cy="1264875"/>
          </a:xfrm>
          <a:prstGeom prst="rect">
            <a:avLst/>
          </a:prstGeom>
          <a:noFill/>
          <a:ln>
            <a:noFill/>
          </a:ln>
        </p:spPr>
      </p:pic>
      <p:pic>
        <p:nvPicPr>
          <p:cNvPr descr="Hands making a knot with the floss on the inside of the journal." id="620" name="Google Shape;620;p68"/>
          <p:cNvPicPr preferRelativeResize="0"/>
          <p:nvPr/>
        </p:nvPicPr>
        <p:blipFill rotWithShape="1">
          <a:blip r:embed="rId4">
            <a:alphaModFix/>
          </a:blip>
          <a:srcRect b="21426" l="0" r="13419" t="0"/>
          <a:stretch/>
        </p:blipFill>
        <p:spPr>
          <a:xfrm>
            <a:off x="3571788" y="1575388"/>
            <a:ext cx="1848025" cy="1264875"/>
          </a:xfrm>
          <a:prstGeom prst="rect">
            <a:avLst/>
          </a:prstGeom>
          <a:noFill/>
          <a:ln>
            <a:noFill/>
          </a:ln>
        </p:spPr>
      </p:pic>
      <p:pic>
        <p:nvPicPr>
          <p:cNvPr descr="Hands wrapping the floss around the journal's spine." id="621" name="Google Shape;621;p68"/>
          <p:cNvPicPr preferRelativeResize="0"/>
          <p:nvPr/>
        </p:nvPicPr>
        <p:blipFill rotWithShape="1">
          <a:blip r:embed="rId5">
            <a:alphaModFix/>
          </a:blip>
          <a:srcRect b="16694" l="0" r="11746" t="0"/>
          <a:stretch/>
        </p:blipFill>
        <p:spPr>
          <a:xfrm>
            <a:off x="6376971" y="1543761"/>
            <a:ext cx="1871104" cy="1328150"/>
          </a:xfrm>
          <a:prstGeom prst="rect">
            <a:avLst/>
          </a:prstGeom>
          <a:noFill/>
          <a:ln>
            <a:noFill/>
          </a:ln>
        </p:spPr>
      </p:pic>
      <p:pic>
        <p:nvPicPr>
          <p:cNvPr descr="Scissors being used to cut off extra floss after wrapping the spine." id="622" name="Google Shape;622;p68"/>
          <p:cNvPicPr preferRelativeResize="0"/>
          <p:nvPr/>
        </p:nvPicPr>
        <p:blipFill>
          <a:blip r:embed="rId6">
            <a:alphaModFix/>
          </a:blip>
          <a:stretch>
            <a:fillRect/>
          </a:stretch>
        </p:blipFill>
        <p:spPr>
          <a:xfrm>
            <a:off x="847538" y="3343100"/>
            <a:ext cx="1637700" cy="1228275"/>
          </a:xfrm>
          <a:prstGeom prst="rect">
            <a:avLst/>
          </a:prstGeom>
          <a:noFill/>
          <a:ln>
            <a:noFill/>
          </a:ln>
        </p:spPr>
      </p:pic>
      <p:pic>
        <p:nvPicPr>
          <p:cNvPr descr="Hands knotting the loose floss ends." id="623" name="Google Shape;623;p68"/>
          <p:cNvPicPr preferRelativeResize="0"/>
          <p:nvPr/>
        </p:nvPicPr>
        <p:blipFill>
          <a:blip r:embed="rId7">
            <a:alphaModFix/>
          </a:blip>
          <a:stretch>
            <a:fillRect/>
          </a:stretch>
        </p:blipFill>
        <p:spPr>
          <a:xfrm>
            <a:off x="3681446" y="3199325"/>
            <a:ext cx="1683953" cy="1264875"/>
          </a:xfrm>
          <a:prstGeom prst="rect">
            <a:avLst/>
          </a:prstGeom>
          <a:noFill/>
          <a:ln>
            <a:noFill/>
          </a:ln>
        </p:spPr>
      </p:pic>
      <p:pic>
        <p:nvPicPr>
          <p:cNvPr descr="A closed journal flipped back to its coversheet." id="624" name="Google Shape;624;p68"/>
          <p:cNvPicPr preferRelativeResize="0"/>
          <p:nvPr/>
        </p:nvPicPr>
        <p:blipFill>
          <a:blip r:embed="rId8">
            <a:alphaModFix/>
          </a:blip>
          <a:stretch>
            <a:fillRect/>
          </a:stretch>
        </p:blipFill>
        <p:spPr>
          <a:xfrm>
            <a:off x="6429075" y="3140763"/>
            <a:ext cx="1766925" cy="1328150"/>
          </a:xfrm>
          <a:prstGeom prst="rect">
            <a:avLst/>
          </a:prstGeom>
          <a:noFill/>
          <a:ln>
            <a:noFill/>
          </a:ln>
        </p:spPr>
      </p:pic>
      <p:sp>
        <p:nvSpPr>
          <p:cNvPr id="625" name="Google Shape;625;p6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69"/>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Reflect</a:t>
            </a:r>
            <a:endParaRPr>
              <a:highlight>
                <a:srgbClr val="FFFF00"/>
              </a:highlight>
            </a:endParaRPr>
          </a:p>
        </p:txBody>
      </p:sp>
      <p:sp>
        <p:nvSpPr>
          <p:cNvPr id="631" name="Google Shape;631;p69"/>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enjoy the most about today’s activity?</a:t>
            </a:r>
            <a:endParaRPr/>
          </a:p>
          <a:p>
            <a:pPr indent="-310896" lvl="0" marL="310896" rtl="0" algn="l">
              <a:lnSpc>
                <a:spcPct val="100000"/>
              </a:lnSpc>
              <a:spcBef>
                <a:spcPts val="1200"/>
              </a:spcBef>
              <a:spcAft>
                <a:spcPts val="0"/>
              </a:spcAft>
              <a:buClr>
                <a:schemeClr val="accent2"/>
              </a:buClr>
              <a:buSzPts val="1800"/>
              <a:buFont typeface="Arial"/>
              <a:buChar char="•"/>
            </a:pPr>
            <a:r>
              <a:rPr lang="en-US"/>
              <a:t>What was most challenging? How did you deal with it?</a:t>
            </a:r>
            <a:endParaRPr/>
          </a:p>
          <a:p>
            <a:pPr indent="-310896" lvl="0" marL="310896" rtl="0" algn="l">
              <a:lnSpc>
                <a:spcPct val="100000"/>
              </a:lnSpc>
              <a:spcBef>
                <a:spcPts val="1200"/>
              </a:spcBef>
              <a:spcAft>
                <a:spcPts val="0"/>
              </a:spcAft>
              <a:buClr>
                <a:schemeClr val="accent2"/>
              </a:buClr>
              <a:buSzPts val="1800"/>
              <a:buFont typeface="Arial"/>
              <a:buChar char="•"/>
            </a:pPr>
            <a:r>
              <a:rPr lang="en-US"/>
              <a:t>What did you figure out today?</a:t>
            </a:r>
            <a:endParaRPr/>
          </a:p>
          <a:p>
            <a:pPr indent="-310896" lvl="0" marL="310896" rtl="0" algn="l">
              <a:lnSpc>
                <a:spcPct val="100000"/>
              </a:lnSpc>
              <a:spcBef>
                <a:spcPts val="1200"/>
              </a:spcBef>
              <a:spcAft>
                <a:spcPts val="1200"/>
              </a:spcAft>
              <a:buSzPts val="1800"/>
              <a:buChar char="•"/>
            </a:pPr>
            <a:r>
              <a:rPr lang="en-US"/>
              <a:t>How could you improve your journal? What would you do differently?</a:t>
            </a:r>
            <a:endParaRPr/>
          </a:p>
        </p:txBody>
      </p:sp>
      <p:sp>
        <p:nvSpPr>
          <p:cNvPr descr="Icon" id="632" name="Google Shape;632;p69"/>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47B934"/>
              </a:solidFill>
              <a:latin typeface="Arial"/>
              <a:ea typeface="Arial"/>
              <a:cs typeface="Arial"/>
              <a:sym typeface="Arial"/>
            </a:endParaRPr>
          </a:p>
        </p:txBody>
      </p:sp>
      <p:sp>
        <p:nvSpPr>
          <p:cNvPr id="633" name="Google Shape;633;p69"/>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5"/>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634" name="Google Shape;634;p6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70"/>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will we do next time?</a:t>
            </a:r>
            <a:endParaRPr/>
          </a:p>
        </p:txBody>
      </p:sp>
      <p:sp>
        <p:nvSpPr>
          <p:cNvPr id="640" name="Google Shape;640;p70"/>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Work with clay</a:t>
            </a:r>
            <a:r>
              <a:rPr b="0" i="1" lang="en-US" sz="2800" u="none" cap="none" strike="noStrike">
                <a:solidFill>
                  <a:srgbClr val="000000"/>
                </a:solidFill>
                <a:latin typeface="Arial"/>
                <a:ea typeface="Arial"/>
                <a:cs typeface="Arial"/>
                <a:sym typeface="Arial"/>
              </a:rPr>
              <a:t>!</a:t>
            </a:r>
            <a:endParaRPr/>
          </a:p>
        </p:txBody>
      </p:sp>
      <p:sp>
        <p:nvSpPr>
          <p:cNvPr id="641" name="Google Shape;641;p70"/>
          <p:cNvSpPr txBox="1"/>
          <p:nvPr>
            <p:ph idx="1" type="body"/>
          </p:nvPr>
        </p:nvSpPr>
        <p:spPr>
          <a:xfrm>
            <a:off x="819150" y="2220675"/>
            <a:ext cx="3810300" cy="181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Explore clay</a:t>
            </a:r>
            <a:endParaRPr/>
          </a:p>
          <a:p>
            <a:pPr indent="-310896" lvl="0" marL="310896" rtl="0" algn="l">
              <a:lnSpc>
                <a:spcPct val="100000"/>
              </a:lnSpc>
              <a:spcBef>
                <a:spcPts val="1200"/>
              </a:spcBef>
              <a:spcAft>
                <a:spcPts val="0"/>
              </a:spcAft>
              <a:buClr>
                <a:schemeClr val="accent2"/>
              </a:buClr>
              <a:buSzPts val="1800"/>
              <a:buFont typeface="Arial"/>
              <a:buChar char="•"/>
            </a:pPr>
            <a:r>
              <a:rPr lang="en-US"/>
              <a:t>Learn </a:t>
            </a:r>
            <a:r>
              <a:rPr lang="en-US">
                <a:solidFill>
                  <a:srgbClr val="191919"/>
                </a:solidFill>
              </a:rPr>
              <a:t>two</a:t>
            </a:r>
            <a:r>
              <a:rPr lang="en-US"/>
              <a:t> sculpting techniques: pinching </a:t>
            </a:r>
            <a:r>
              <a:rPr lang="en-US"/>
              <a:t>and</a:t>
            </a:r>
            <a:r>
              <a:rPr lang="en-US"/>
              <a:t> coiling</a:t>
            </a:r>
            <a:endParaRPr/>
          </a:p>
          <a:p>
            <a:pPr indent="-310896" lvl="0" marL="310896" rtl="0" algn="l">
              <a:lnSpc>
                <a:spcPct val="100000"/>
              </a:lnSpc>
              <a:spcBef>
                <a:spcPts val="1200"/>
              </a:spcBef>
              <a:spcAft>
                <a:spcPts val="0"/>
              </a:spcAft>
              <a:buClr>
                <a:schemeClr val="accent2"/>
              </a:buClr>
              <a:buSzPts val="1800"/>
              <a:buFont typeface="Arial"/>
              <a:buChar char="•"/>
            </a:pPr>
            <a:r>
              <a:rPr lang="en-US"/>
              <a:t>Choose a character from your list </a:t>
            </a:r>
            <a:r>
              <a:rPr lang="en-US">
                <a:solidFill>
                  <a:srgbClr val="191919"/>
                </a:solidFill>
              </a:rPr>
              <a:t>and make it </a:t>
            </a:r>
            <a:r>
              <a:rPr lang="en-US">
                <a:solidFill>
                  <a:srgbClr val="191919"/>
                </a:solidFill>
              </a:rPr>
              <a:t>out</a:t>
            </a:r>
            <a:r>
              <a:rPr lang="en-US">
                <a:solidFill>
                  <a:srgbClr val="191919"/>
                </a:solidFill>
              </a:rPr>
              <a:t> of clay</a:t>
            </a:r>
            <a:endParaRPr>
              <a:solidFill>
                <a:srgbClr val="191919"/>
              </a:solidFill>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pic>
        <p:nvPicPr>
          <p:cNvPr descr="A diagram of a character drawn on notebook paper and a clay figurine that models it." id="642" name="Google Shape;642;p70" title="Picture of a clay model"/>
          <p:cNvPicPr preferRelativeResize="0"/>
          <p:nvPr/>
        </p:nvPicPr>
        <p:blipFill rotWithShape="1">
          <a:blip r:embed="rId3">
            <a:alphaModFix/>
          </a:blip>
          <a:srcRect b="0" l="2846" r="0" t="0"/>
          <a:stretch/>
        </p:blipFill>
        <p:spPr>
          <a:xfrm>
            <a:off x="4572000" y="1428750"/>
            <a:ext cx="4076649" cy="2817300"/>
          </a:xfrm>
          <a:prstGeom prst="rect">
            <a:avLst/>
          </a:prstGeom>
          <a:noFill/>
          <a:ln cap="flat" cmpd="sng" w="28575">
            <a:solidFill>
              <a:schemeClr val="accent5"/>
            </a:solidFill>
            <a:prstDash val="solid"/>
            <a:round/>
            <a:headEnd len="sm" w="sm" type="none"/>
            <a:tailEnd len="sm" w="sm" type="none"/>
          </a:ln>
        </p:spPr>
      </p:pic>
      <p:sp>
        <p:nvSpPr>
          <p:cNvPr id="643" name="Google Shape;643;p7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71"/>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Work with Clay</a:t>
            </a:r>
            <a:endParaRPr/>
          </a:p>
        </p:txBody>
      </p:sp>
      <p:sp>
        <p:nvSpPr>
          <p:cNvPr id="649" name="Google Shape;649;p71"/>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3</a:t>
            </a:r>
            <a:endParaRPr/>
          </a:p>
        </p:txBody>
      </p:sp>
      <p:pic>
        <p:nvPicPr>
          <p:cNvPr descr="A diagram of a character drawn on notebook paper and a clay figurine that models it." id="650" name="Google Shape;650;p71" title="Picture of a clay model"/>
          <p:cNvPicPr preferRelativeResize="0"/>
          <p:nvPr/>
        </p:nvPicPr>
        <p:blipFill rotWithShape="1">
          <a:blip r:embed="rId3">
            <a:alphaModFix/>
          </a:blip>
          <a:srcRect b="0" l="2846" r="1159" t="0"/>
          <a:stretch/>
        </p:blipFill>
        <p:spPr>
          <a:xfrm>
            <a:off x="5300187" y="1407077"/>
            <a:ext cx="3442031" cy="2329345"/>
          </a:xfrm>
          <a:prstGeom prst="rect">
            <a:avLst/>
          </a:prstGeom>
          <a:noFill/>
          <a:ln>
            <a:noFill/>
          </a:ln>
          <a:effectLst>
            <a:outerShdw blurRad="50800" rotWithShape="0" algn="tl" dir="2700000" dist="38100">
              <a:srgbClr val="000000">
                <a:alpha val="40000"/>
              </a:srgbClr>
            </a:outerShdw>
          </a:effectLst>
        </p:spPr>
      </p:pic>
      <p:sp>
        <p:nvSpPr>
          <p:cNvPr id="651" name="Google Shape;651;p7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72"/>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b="1" lang="en-US"/>
              <a:t>Activity 3 </a:t>
            </a:r>
            <a:r>
              <a:rPr lang="en-US"/>
              <a:t>Breakdown</a:t>
            </a:r>
            <a:endParaRPr/>
          </a:p>
          <a:p>
            <a:pPr indent="0" lvl="0" marL="0" rtl="0" algn="l">
              <a:spcBef>
                <a:spcPts val="0"/>
              </a:spcBef>
              <a:spcAft>
                <a:spcPts val="0"/>
              </a:spcAft>
              <a:buNone/>
            </a:pPr>
            <a:r>
              <a:t/>
            </a:r>
            <a:endParaRPr/>
          </a:p>
        </p:txBody>
      </p:sp>
      <p:sp>
        <p:nvSpPr>
          <p:cNvPr id="657" name="Google Shape;657;p72"/>
          <p:cNvSpPr txBox="1"/>
          <p:nvPr>
            <p:ph idx="1" type="body"/>
          </p:nvPr>
        </p:nvSpPr>
        <p:spPr>
          <a:xfrm>
            <a:off x="819150" y="16668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b="1" lang="en-US"/>
              <a:t>PART 1: </a:t>
            </a:r>
            <a:r>
              <a:rPr lang="en-US"/>
              <a:t>Welcome and </a:t>
            </a:r>
            <a:r>
              <a:rPr lang="en-US">
                <a:solidFill>
                  <a:srgbClr val="191919"/>
                </a:solidFill>
              </a:rPr>
              <a:t>R</a:t>
            </a:r>
            <a:r>
              <a:rPr lang="en-US"/>
              <a:t>ecap</a:t>
            </a:r>
            <a:endParaRPr/>
          </a:p>
          <a:p>
            <a:pPr indent="-310896" lvl="0" marL="310896" rtl="0" algn="l">
              <a:lnSpc>
                <a:spcPct val="100000"/>
              </a:lnSpc>
              <a:spcBef>
                <a:spcPts val="1200"/>
              </a:spcBef>
              <a:spcAft>
                <a:spcPts val="0"/>
              </a:spcAft>
              <a:buSzPts val="1800"/>
              <a:buChar char="•"/>
            </a:pPr>
            <a:r>
              <a:rPr b="1" lang="en-US"/>
              <a:t>PART 2: </a:t>
            </a:r>
            <a:r>
              <a:rPr lang="en-US"/>
              <a:t>Clay </a:t>
            </a:r>
            <a:r>
              <a:rPr lang="en-US">
                <a:solidFill>
                  <a:srgbClr val="191919"/>
                </a:solidFill>
              </a:rPr>
              <a:t>E</a:t>
            </a:r>
            <a:r>
              <a:rPr lang="en-US"/>
              <a:t>xploration</a:t>
            </a:r>
            <a:endParaRPr/>
          </a:p>
          <a:p>
            <a:pPr indent="-310896" lvl="0" marL="310896" rtl="0" algn="l">
              <a:lnSpc>
                <a:spcPct val="100000"/>
              </a:lnSpc>
              <a:spcBef>
                <a:spcPts val="1200"/>
              </a:spcBef>
              <a:spcAft>
                <a:spcPts val="0"/>
              </a:spcAft>
              <a:buSzPts val="1800"/>
              <a:buChar char="•"/>
            </a:pPr>
            <a:r>
              <a:rPr b="1" lang="en-US"/>
              <a:t>PART 3: </a:t>
            </a:r>
            <a:r>
              <a:rPr lang="en-US"/>
              <a:t>Clay-</a:t>
            </a:r>
            <a:r>
              <a:rPr lang="en-US">
                <a:solidFill>
                  <a:srgbClr val="000000"/>
                </a:solidFill>
              </a:rPr>
              <a:t>S</a:t>
            </a:r>
            <a:r>
              <a:rPr lang="en-US"/>
              <a:t>haping </a:t>
            </a:r>
            <a:r>
              <a:rPr lang="en-US">
                <a:solidFill>
                  <a:srgbClr val="000000"/>
                </a:solidFill>
              </a:rPr>
              <a:t>T</a:t>
            </a:r>
            <a:r>
              <a:rPr lang="en-US"/>
              <a:t>echniques</a:t>
            </a:r>
            <a:endParaRPr/>
          </a:p>
          <a:p>
            <a:pPr indent="-310896" lvl="0" marL="310896" rtl="0" algn="l">
              <a:lnSpc>
                <a:spcPct val="100000"/>
              </a:lnSpc>
              <a:spcBef>
                <a:spcPts val="1200"/>
              </a:spcBef>
              <a:spcAft>
                <a:spcPts val="0"/>
              </a:spcAft>
              <a:buSzPts val="1800"/>
              <a:buChar char="•"/>
            </a:pPr>
            <a:r>
              <a:rPr b="1" lang="en-US"/>
              <a:t>PART 4: </a:t>
            </a:r>
            <a:r>
              <a:rPr lang="en-US"/>
              <a:t>Create a </a:t>
            </a:r>
            <a:r>
              <a:rPr lang="en-US">
                <a:solidFill>
                  <a:srgbClr val="000000"/>
                </a:solidFill>
              </a:rPr>
              <a:t>C</a:t>
            </a:r>
            <a:r>
              <a:rPr lang="en-US"/>
              <a:t>haracter</a:t>
            </a:r>
            <a:endParaRPr/>
          </a:p>
          <a:p>
            <a:pPr indent="-310896" lvl="0" marL="310896" rtl="0" algn="l">
              <a:lnSpc>
                <a:spcPct val="100000"/>
              </a:lnSpc>
              <a:spcBef>
                <a:spcPts val="1200"/>
              </a:spcBef>
              <a:spcAft>
                <a:spcPts val="0"/>
              </a:spcAft>
              <a:buSzPts val="1800"/>
              <a:buChar char="•"/>
            </a:pPr>
            <a:r>
              <a:rPr b="1" lang="en-US"/>
              <a:t>PART 5: </a:t>
            </a:r>
            <a:r>
              <a:rPr lang="en-US"/>
              <a:t>Reflect</a:t>
            </a:r>
            <a:endParaRPr/>
          </a:p>
          <a:p>
            <a:pPr indent="-310896" lvl="0" marL="310896" rtl="0" algn="l">
              <a:lnSpc>
                <a:spcPct val="100000"/>
              </a:lnSpc>
              <a:spcBef>
                <a:spcPts val="1200"/>
              </a:spcBef>
              <a:spcAft>
                <a:spcPts val="0"/>
              </a:spcAft>
              <a:buSzPts val="1800"/>
              <a:buChar char="•"/>
            </a:pPr>
            <a:r>
              <a:rPr b="1" lang="en-US"/>
              <a:t>PART 6: </a:t>
            </a:r>
            <a:r>
              <a:rPr lang="en-US"/>
              <a:t>Preview </a:t>
            </a:r>
            <a:r>
              <a:rPr lang="en-US">
                <a:solidFill>
                  <a:srgbClr val="000000"/>
                </a:solidFill>
              </a:rPr>
              <a:t>N</a:t>
            </a:r>
            <a:r>
              <a:rPr lang="en-US"/>
              <a:t>ext </a:t>
            </a:r>
            <a:r>
              <a:rPr lang="en-US">
                <a:solidFill>
                  <a:srgbClr val="000000"/>
                </a:solidFill>
              </a:rPr>
              <a:t>A</a:t>
            </a:r>
            <a:r>
              <a:rPr lang="en-US"/>
              <a:t>ctivity</a:t>
            </a:r>
            <a:endParaRPr/>
          </a:p>
          <a:p>
            <a:pPr indent="-196596" lvl="0" marL="310896" rtl="0" algn="l">
              <a:lnSpc>
                <a:spcPct val="100000"/>
              </a:lnSpc>
              <a:spcBef>
                <a:spcPts val="1200"/>
              </a:spcBef>
              <a:spcAft>
                <a:spcPts val="1200"/>
              </a:spcAft>
              <a:buSzPts val="1800"/>
              <a:buNone/>
            </a:pPr>
            <a:r>
              <a:t/>
            </a:r>
            <a:endParaRPr b="1"/>
          </a:p>
        </p:txBody>
      </p:sp>
      <p:sp>
        <p:nvSpPr>
          <p:cNvPr descr="Icon" id="658" name="Google Shape;658;p72"/>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659" name="Google Shape;659;p72"/>
          <p:cNvGrpSpPr/>
          <p:nvPr/>
        </p:nvGrpSpPr>
        <p:grpSpPr>
          <a:xfrm>
            <a:off x="6703044" y="2004151"/>
            <a:ext cx="1197749" cy="1469805"/>
            <a:chOff x="6756023" y="2028307"/>
            <a:chExt cx="1197749" cy="1469805"/>
          </a:xfrm>
        </p:grpSpPr>
        <p:sp>
          <p:nvSpPr>
            <p:cNvPr id="660" name="Google Shape;660;p72"/>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72"/>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62" name="Google Shape;662;p7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73"/>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are today’s goals?</a:t>
            </a:r>
            <a:endParaRPr/>
          </a:p>
        </p:txBody>
      </p:sp>
      <p:sp>
        <p:nvSpPr>
          <p:cNvPr id="668" name="Google Shape;668;p73"/>
          <p:cNvSpPr txBox="1"/>
          <p:nvPr>
            <p:ph idx="1" type="body"/>
          </p:nvPr>
        </p:nvSpPr>
        <p:spPr>
          <a:xfrm>
            <a:off x="819150" y="1609475"/>
            <a:ext cx="37530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t>Explore clay</a:t>
            </a:r>
            <a:endParaRPr>
              <a:solidFill>
                <a:srgbClr val="191919"/>
              </a:solidFill>
            </a:endParaRPr>
          </a:p>
          <a:p>
            <a:pPr indent="-310896" lvl="0" marL="310896" rtl="0" algn="l">
              <a:spcBef>
                <a:spcPts val="1000"/>
              </a:spcBef>
              <a:spcAft>
                <a:spcPts val="0"/>
              </a:spcAft>
              <a:buSzPts val="1800"/>
              <a:buChar char="•"/>
            </a:pPr>
            <a:r>
              <a:rPr lang="en-US"/>
              <a:t>Learn </a:t>
            </a:r>
            <a:r>
              <a:rPr lang="en-US">
                <a:solidFill>
                  <a:srgbClr val="000000"/>
                </a:solidFill>
              </a:rPr>
              <a:t>two</a:t>
            </a:r>
            <a:r>
              <a:rPr lang="en-US"/>
              <a:t> clay-sculpting techniques: </a:t>
            </a:r>
            <a:r>
              <a:rPr lang="en-US"/>
              <a:t>pinching</a:t>
            </a:r>
            <a:r>
              <a:rPr lang="en-US"/>
              <a:t> and coiling</a:t>
            </a:r>
            <a:r>
              <a:rPr lang="en-US"/>
              <a:t> </a:t>
            </a:r>
            <a:endParaRPr/>
          </a:p>
          <a:p>
            <a:pPr indent="-310896" lvl="0" marL="310896" rtl="0" algn="l">
              <a:spcBef>
                <a:spcPts val="1000"/>
              </a:spcBef>
              <a:spcAft>
                <a:spcPts val="0"/>
              </a:spcAft>
              <a:buSzPts val="1800"/>
              <a:buChar char="•"/>
            </a:pPr>
            <a:r>
              <a:rPr lang="en-US"/>
              <a:t>Decide which character from your list to make out of clay</a:t>
            </a:r>
            <a:endParaRPr/>
          </a:p>
          <a:p>
            <a:pPr indent="-310896" lvl="0" marL="310896" rtl="0" algn="l">
              <a:spcBef>
                <a:spcPts val="1000"/>
              </a:spcBef>
              <a:spcAft>
                <a:spcPts val="0"/>
              </a:spcAft>
              <a:buSzPts val="1800"/>
              <a:buChar char="•"/>
            </a:pPr>
            <a:r>
              <a:rPr lang="en-US"/>
              <a:t>Make that character for your world</a:t>
            </a:r>
            <a:endParaRPr/>
          </a:p>
          <a:p>
            <a:pPr indent="0" lvl="0" marL="0" rtl="0" algn="l">
              <a:spcBef>
                <a:spcPts val="1000"/>
              </a:spcBef>
              <a:spcAft>
                <a:spcPts val="0"/>
              </a:spcAft>
              <a:buNone/>
            </a:pPr>
            <a:r>
              <a:t/>
            </a:r>
            <a:endParaRPr/>
          </a:p>
        </p:txBody>
      </p:sp>
      <p:sp>
        <p:nvSpPr>
          <p:cNvPr descr="Icon" id="669" name="Google Shape;669;p73"/>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2"/>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FF9900"/>
              </a:solidFill>
              <a:latin typeface="Arial"/>
              <a:ea typeface="Arial"/>
              <a:cs typeface="Arial"/>
              <a:sym typeface="Arial"/>
            </a:endParaRPr>
          </a:p>
        </p:txBody>
      </p:sp>
      <p:sp>
        <p:nvSpPr>
          <p:cNvPr id="670" name="Google Shape;670;p7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8"/>
          <p:cNvSpPr txBox="1"/>
          <p:nvPr>
            <p:ph type="title"/>
          </p:nvPr>
        </p:nvSpPr>
        <p:spPr>
          <a:xfrm>
            <a:off x="804321" y="563661"/>
            <a:ext cx="5066829" cy="508202"/>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are today’s goals?</a:t>
            </a:r>
            <a:endParaRPr/>
          </a:p>
        </p:txBody>
      </p:sp>
      <p:sp>
        <p:nvSpPr>
          <p:cNvPr id="283" name="Google Shape;283;p38"/>
          <p:cNvSpPr txBox="1"/>
          <p:nvPr>
            <p:ph idx="1" type="body"/>
          </p:nvPr>
        </p:nvSpPr>
        <p:spPr>
          <a:xfrm>
            <a:off x="819150" y="1583388"/>
            <a:ext cx="3855720" cy="2884983"/>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lang="en-US"/>
              <a:t>Experience a design challenge</a:t>
            </a:r>
            <a:endParaRPr/>
          </a:p>
          <a:p>
            <a:pPr indent="-336550" lvl="0" marL="338328" rtl="0" algn="l">
              <a:lnSpc>
                <a:spcPct val="100000"/>
              </a:lnSpc>
              <a:spcBef>
                <a:spcPts val="1200"/>
              </a:spcBef>
              <a:spcAft>
                <a:spcPts val="0"/>
              </a:spcAft>
              <a:buSzPts val="1800"/>
              <a:buChar char="•"/>
            </a:pPr>
            <a:r>
              <a:rPr lang="en-US"/>
              <a:t>Learn about the Engineering Design Process</a:t>
            </a:r>
            <a:endParaRPr/>
          </a:p>
          <a:p>
            <a:pPr indent="-336550" lvl="0" marL="338328" rtl="0" algn="l">
              <a:lnSpc>
                <a:spcPct val="100000"/>
              </a:lnSpc>
              <a:spcBef>
                <a:spcPts val="1200"/>
              </a:spcBef>
              <a:spcAft>
                <a:spcPts val="0"/>
              </a:spcAft>
              <a:buSzPts val="1800"/>
              <a:buChar char="•"/>
            </a:pPr>
            <a:r>
              <a:rPr lang="en-US"/>
              <a:t>Hear more about what we’ll make in Maker Club</a:t>
            </a:r>
            <a:endParaRPr/>
          </a:p>
          <a:p>
            <a:pPr indent="-196596" lvl="0" marL="310896" rtl="0" algn="l">
              <a:lnSpc>
                <a:spcPct val="100000"/>
              </a:lnSpc>
              <a:spcBef>
                <a:spcPts val="1200"/>
              </a:spcBef>
              <a:spcAft>
                <a:spcPts val="1200"/>
              </a:spcAft>
              <a:buSzPts val="1800"/>
              <a:buNone/>
            </a:pPr>
            <a:r>
              <a:t/>
            </a:r>
            <a:endParaRPr/>
          </a:p>
        </p:txBody>
      </p:sp>
      <p:sp>
        <p:nvSpPr>
          <p:cNvPr descr="Icon" id="284" name="Google Shape;284;p38"/>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285" name="Google Shape;285;p38"/>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7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Design Challenge: </a:t>
            </a:r>
            <a:r>
              <a:rPr lang="en-US"/>
              <a:t>Clay Object</a:t>
            </a:r>
            <a:endParaRPr/>
          </a:p>
        </p:txBody>
      </p:sp>
      <p:sp>
        <p:nvSpPr>
          <p:cNvPr id="676" name="Google Shape;676;p74"/>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chemeClr val="accent3"/>
              </a:buClr>
              <a:buSzPts val="1800"/>
              <a:buFont typeface="Arial"/>
              <a:buNone/>
            </a:pPr>
            <a:r>
              <a:rPr lang="en-US"/>
              <a:t>Make something </a:t>
            </a:r>
            <a:br>
              <a:rPr lang="en-US"/>
            </a:br>
            <a:r>
              <a:rPr lang="en-US"/>
              <a:t>out of clay</a:t>
            </a:r>
            <a:endParaRPr>
              <a:highlight>
                <a:srgbClr val="FFFF00"/>
              </a:highlight>
            </a:endParaRPr>
          </a:p>
          <a:p>
            <a:pPr indent="0" lvl="0" marL="0" rtl="0" algn="ctr">
              <a:lnSpc>
                <a:spcPct val="100000"/>
              </a:lnSpc>
              <a:spcBef>
                <a:spcPts val="1200"/>
              </a:spcBef>
              <a:spcAft>
                <a:spcPts val="0"/>
              </a:spcAft>
              <a:buClr>
                <a:schemeClr val="accent3"/>
              </a:buClr>
              <a:buSzPts val="1800"/>
              <a:buFont typeface="Arial"/>
              <a:buNone/>
            </a:pPr>
            <a:r>
              <a:t/>
            </a:r>
            <a:endParaRPr/>
          </a:p>
          <a:p>
            <a:pPr indent="0" lvl="0" marL="0" rtl="0" algn="ctr">
              <a:lnSpc>
                <a:spcPct val="100000"/>
              </a:lnSpc>
              <a:spcBef>
                <a:spcPts val="1200"/>
              </a:spcBef>
              <a:spcAft>
                <a:spcPts val="1200"/>
              </a:spcAft>
              <a:buClr>
                <a:schemeClr val="accent3"/>
              </a:buClr>
              <a:buSzPts val="1800"/>
              <a:buFont typeface="Arial"/>
              <a:buNone/>
            </a:pPr>
            <a:r>
              <a:t/>
            </a:r>
            <a:endParaRPr/>
          </a:p>
        </p:txBody>
      </p:sp>
      <p:pic>
        <p:nvPicPr>
          <p:cNvPr descr="Timer showing 2 minutes allotted to complete this activity." id="677" name="Google Shape;677;p74" title="2 Minute Timer">
            <a:hlinkClick r:id="rId3"/>
          </p:cNvPr>
          <p:cNvPicPr preferRelativeResize="0"/>
          <p:nvPr/>
        </p:nvPicPr>
        <p:blipFill rotWithShape="1">
          <a:blip r:embed="rId4">
            <a:alphaModFix/>
          </a:blip>
          <a:srcRect b="13347" l="0" r="0" t="13473"/>
          <a:stretch/>
        </p:blipFill>
        <p:spPr>
          <a:xfrm>
            <a:off x="4741041" y="2340700"/>
            <a:ext cx="2182479" cy="1197864"/>
          </a:xfrm>
          <a:prstGeom prst="rect">
            <a:avLst/>
          </a:prstGeom>
          <a:noFill/>
          <a:ln cap="flat" cmpd="sng" w="47625">
            <a:solidFill>
              <a:schemeClr val="accent2"/>
            </a:solidFill>
            <a:prstDash val="solid"/>
            <a:round/>
            <a:headEnd len="sm" w="sm" type="none"/>
            <a:tailEnd len="sm" w="sm" type="none"/>
          </a:ln>
        </p:spPr>
      </p:pic>
      <p:sp>
        <p:nvSpPr>
          <p:cNvPr descr="Icon" id="678" name="Google Shape;678;p74"/>
          <p:cNvSpPr/>
          <p:nvPr/>
        </p:nvSpPr>
        <p:spPr>
          <a:xfrm>
            <a:off x="1566530" y="1823988"/>
            <a:ext cx="941142" cy="684421"/>
          </a:xfrm>
          <a:custGeom>
            <a:rect b="b" l="l" r="r" t="t"/>
            <a:pathLst>
              <a:path extrusionOk="0" h="5950" w="8178">
                <a:moveTo>
                  <a:pt x="3314" y="897"/>
                </a:moveTo>
                <a:cubicBezTo>
                  <a:pt x="4672" y="54"/>
                  <a:pt x="4672" y="54"/>
                  <a:pt x="4672" y="54"/>
                </a:cubicBezTo>
                <a:cubicBezTo>
                  <a:pt x="4754" y="0"/>
                  <a:pt x="4836" y="0"/>
                  <a:pt x="4917" y="0"/>
                </a:cubicBezTo>
                <a:cubicBezTo>
                  <a:pt x="4998" y="0"/>
                  <a:pt x="5080" y="0"/>
                  <a:pt x="5162" y="54"/>
                </a:cubicBezTo>
                <a:cubicBezTo>
                  <a:pt x="6628" y="924"/>
                  <a:pt x="6628" y="924"/>
                  <a:pt x="6628" y="924"/>
                </a:cubicBezTo>
                <a:cubicBezTo>
                  <a:pt x="8177" y="924"/>
                  <a:pt x="8177" y="924"/>
                  <a:pt x="8177" y="924"/>
                </a:cubicBezTo>
                <a:cubicBezTo>
                  <a:pt x="8177" y="2174"/>
                  <a:pt x="8177" y="2174"/>
                  <a:pt x="8177" y="2174"/>
                </a:cubicBezTo>
                <a:cubicBezTo>
                  <a:pt x="7036" y="2174"/>
                  <a:pt x="7036" y="2174"/>
                  <a:pt x="7036" y="2174"/>
                </a:cubicBezTo>
                <a:cubicBezTo>
                  <a:pt x="6818" y="2254"/>
                  <a:pt x="6818" y="2254"/>
                  <a:pt x="6818" y="2254"/>
                </a:cubicBezTo>
                <a:cubicBezTo>
                  <a:pt x="6465" y="2391"/>
                  <a:pt x="6058" y="2363"/>
                  <a:pt x="5732" y="2146"/>
                </a:cubicBezTo>
                <a:cubicBezTo>
                  <a:pt x="4563" y="1413"/>
                  <a:pt x="4563" y="1413"/>
                  <a:pt x="4563" y="1413"/>
                </a:cubicBezTo>
                <a:cubicBezTo>
                  <a:pt x="4455" y="1331"/>
                  <a:pt x="4401" y="1168"/>
                  <a:pt x="4483" y="1032"/>
                </a:cubicBezTo>
                <a:cubicBezTo>
                  <a:pt x="4537" y="950"/>
                  <a:pt x="4618" y="924"/>
                  <a:pt x="4727" y="924"/>
                </a:cubicBezTo>
                <a:cubicBezTo>
                  <a:pt x="4754" y="924"/>
                  <a:pt x="4809" y="924"/>
                  <a:pt x="4862" y="950"/>
                </a:cubicBezTo>
                <a:cubicBezTo>
                  <a:pt x="5596" y="1413"/>
                  <a:pt x="5596" y="1413"/>
                  <a:pt x="5596" y="1413"/>
                </a:cubicBezTo>
                <a:cubicBezTo>
                  <a:pt x="5623" y="1440"/>
                  <a:pt x="5678" y="1440"/>
                  <a:pt x="5705" y="1385"/>
                </a:cubicBezTo>
                <a:cubicBezTo>
                  <a:pt x="5732" y="1358"/>
                  <a:pt x="5732" y="1304"/>
                  <a:pt x="5678" y="1276"/>
                </a:cubicBezTo>
                <a:cubicBezTo>
                  <a:pt x="4944" y="788"/>
                  <a:pt x="4944" y="788"/>
                  <a:pt x="4944" y="788"/>
                </a:cubicBezTo>
                <a:cubicBezTo>
                  <a:pt x="4809" y="706"/>
                  <a:pt x="4645" y="706"/>
                  <a:pt x="4510" y="788"/>
                </a:cubicBezTo>
                <a:cubicBezTo>
                  <a:pt x="3585" y="1358"/>
                  <a:pt x="3585" y="1358"/>
                  <a:pt x="3585" y="1358"/>
                </a:cubicBezTo>
                <a:cubicBezTo>
                  <a:pt x="3450" y="1440"/>
                  <a:pt x="3260" y="1413"/>
                  <a:pt x="3206" y="1250"/>
                </a:cubicBezTo>
                <a:cubicBezTo>
                  <a:pt x="3124" y="1141"/>
                  <a:pt x="3179" y="978"/>
                  <a:pt x="3314" y="897"/>
                </a:cubicBezTo>
                <a:close/>
                <a:moveTo>
                  <a:pt x="4971" y="4673"/>
                </a:moveTo>
                <a:cubicBezTo>
                  <a:pt x="4889" y="4536"/>
                  <a:pt x="4727" y="4482"/>
                  <a:pt x="4591" y="4564"/>
                </a:cubicBezTo>
                <a:cubicBezTo>
                  <a:pt x="3640" y="5161"/>
                  <a:pt x="3640" y="5161"/>
                  <a:pt x="3640" y="5161"/>
                </a:cubicBezTo>
                <a:cubicBezTo>
                  <a:pt x="3532" y="5216"/>
                  <a:pt x="3368" y="5216"/>
                  <a:pt x="3233" y="5134"/>
                </a:cubicBezTo>
                <a:cubicBezTo>
                  <a:pt x="2472" y="4673"/>
                  <a:pt x="2472" y="4673"/>
                  <a:pt x="2472" y="4673"/>
                </a:cubicBezTo>
                <a:cubicBezTo>
                  <a:pt x="2445" y="4645"/>
                  <a:pt x="2418" y="4591"/>
                  <a:pt x="2445" y="4536"/>
                </a:cubicBezTo>
                <a:cubicBezTo>
                  <a:pt x="2472" y="4509"/>
                  <a:pt x="2527" y="4482"/>
                  <a:pt x="2581" y="4509"/>
                </a:cubicBezTo>
                <a:cubicBezTo>
                  <a:pt x="3314" y="4999"/>
                  <a:pt x="3314" y="4999"/>
                  <a:pt x="3314" y="4999"/>
                </a:cubicBezTo>
                <a:cubicBezTo>
                  <a:pt x="3341" y="5026"/>
                  <a:pt x="3396" y="5026"/>
                  <a:pt x="3450" y="5026"/>
                </a:cubicBezTo>
                <a:cubicBezTo>
                  <a:pt x="3532" y="5026"/>
                  <a:pt x="3613" y="4999"/>
                  <a:pt x="3667" y="4917"/>
                </a:cubicBezTo>
                <a:cubicBezTo>
                  <a:pt x="3749" y="4782"/>
                  <a:pt x="3722" y="4618"/>
                  <a:pt x="3585" y="4536"/>
                </a:cubicBezTo>
                <a:cubicBezTo>
                  <a:pt x="2418" y="3804"/>
                  <a:pt x="2418" y="3804"/>
                  <a:pt x="2418" y="3804"/>
                </a:cubicBezTo>
                <a:cubicBezTo>
                  <a:pt x="2092" y="3586"/>
                  <a:pt x="1684" y="3531"/>
                  <a:pt x="1331" y="3667"/>
                </a:cubicBezTo>
                <a:cubicBezTo>
                  <a:pt x="1114" y="3749"/>
                  <a:pt x="1114" y="3749"/>
                  <a:pt x="1114" y="3749"/>
                </a:cubicBezTo>
                <a:cubicBezTo>
                  <a:pt x="0" y="3749"/>
                  <a:pt x="0" y="3749"/>
                  <a:pt x="0" y="3749"/>
                </a:cubicBezTo>
                <a:cubicBezTo>
                  <a:pt x="0" y="4999"/>
                  <a:pt x="0" y="4999"/>
                  <a:pt x="0" y="4999"/>
                </a:cubicBezTo>
                <a:cubicBezTo>
                  <a:pt x="1521" y="4999"/>
                  <a:pt x="1521" y="4999"/>
                  <a:pt x="1521" y="4999"/>
                </a:cubicBezTo>
                <a:cubicBezTo>
                  <a:pt x="3015" y="5895"/>
                  <a:pt x="3015" y="5895"/>
                  <a:pt x="3015" y="5895"/>
                </a:cubicBezTo>
                <a:cubicBezTo>
                  <a:pt x="3070" y="5922"/>
                  <a:pt x="3151" y="5949"/>
                  <a:pt x="3233" y="5949"/>
                </a:cubicBezTo>
                <a:cubicBezTo>
                  <a:pt x="3314" y="5949"/>
                  <a:pt x="3423" y="5922"/>
                  <a:pt x="3477" y="5895"/>
                </a:cubicBezTo>
                <a:cubicBezTo>
                  <a:pt x="4862" y="5026"/>
                  <a:pt x="4862" y="5026"/>
                  <a:pt x="4862" y="5026"/>
                </a:cubicBezTo>
                <a:cubicBezTo>
                  <a:pt x="4998" y="4971"/>
                  <a:pt x="5026" y="4808"/>
                  <a:pt x="4971" y="4673"/>
                </a:cubicBezTo>
                <a:close/>
                <a:moveTo>
                  <a:pt x="5461" y="3423"/>
                </a:moveTo>
                <a:cubicBezTo>
                  <a:pt x="5678" y="3124"/>
                  <a:pt x="5678" y="2608"/>
                  <a:pt x="5162" y="2336"/>
                </a:cubicBezTo>
                <a:cubicBezTo>
                  <a:pt x="4754" y="2146"/>
                  <a:pt x="4727" y="2065"/>
                  <a:pt x="4537" y="1875"/>
                </a:cubicBezTo>
                <a:cubicBezTo>
                  <a:pt x="4211" y="1549"/>
                  <a:pt x="3722" y="1576"/>
                  <a:pt x="3505" y="2010"/>
                </a:cubicBezTo>
                <a:cubicBezTo>
                  <a:pt x="3341" y="2309"/>
                  <a:pt x="3097" y="2228"/>
                  <a:pt x="2934" y="2527"/>
                </a:cubicBezTo>
                <a:cubicBezTo>
                  <a:pt x="2744" y="2988"/>
                  <a:pt x="2934" y="3260"/>
                  <a:pt x="3260" y="3505"/>
                </a:cubicBezTo>
                <a:cubicBezTo>
                  <a:pt x="3694" y="3884"/>
                  <a:pt x="3776" y="4374"/>
                  <a:pt x="4102" y="4374"/>
                </a:cubicBezTo>
                <a:cubicBezTo>
                  <a:pt x="4455" y="4401"/>
                  <a:pt x="4455" y="4021"/>
                  <a:pt x="4754" y="3966"/>
                </a:cubicBezTo>
                <a:cubicBezTo>
                  <a:pt x="5352" y="3857"/>
                  <a:pt x="5270" y="3722"/>
                  <a:pt x="5461" y="342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9" name="Google Shape;679;p7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1000"/>
                                        <p:tgtEl>
                                          <p:spTgt spid="6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75"/>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Pinching</a:t>
            </a:r>
            <a:endParaRPr/>
          </a:p>
        </p:txBody>
      </p:sp>
      <p:sp>
        <p:nvSpPr>
          <p:cNvPr id="685" name="Google Shape;685;p75"/>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Working with Clay</a:t>
            </a:r>
            <a:endParaRPr/>
          </a:p>
        </p:txBody>
      </p:sp>
      <p:pic>
        <p:nvPicPr>
          <p:cNvPr descr="A hand rolling clay into a ball." id="686" name="Google Shape;686;p75"/>
          <p:cNvPicPr preferRelativeResize="0"/>
          <p:nvPr/>
        </p:nvPicPr>
        <p:blipFill rotWithShape="1">
          <a:blip r:embed="rId3">
            <a:alphaModFix/>
          </a:blip>
          <a:srcRect b="41884" l="49104" r="7938" t="39961"/>
          <a:stretch/>
        </p:blipFill>
        <p:spPr>
          <a:xfrm>
            <a:off x="2390025" y="1633525"/>
            <a:ext cx="1465675" cy="1373575"/>
          </a:xfrm>
          <a:prstGeom prst="rect">
            <a:avLst/>
          </a:prstGeom>
          <a:noFill/>
          <a:ln>
            <a:noFill/>
          </a:ln>
        </p:spPr>
      </p:pic>
      <p:pic>
        <p:nvPicPr>
          <p:cNvPr descr="Hands pushing thumb into middle of the clay ball." id="687" name="Google Shape;687;p75"/>
          <p:cNvPicPr preferRelativeResize="0"/>
          <p:nvPr/>
        </p:nvPicPr>
        <p:blipFill rotWithShape="1">
          <a:blip r:embed="rId4">
            <a:alphaModFix/>
          </a:blip>
          <a:srcRect b="40577" l="36305" r="1909" t="38041"/>
          <a:stretch/>
        </p:blipFill>
        <p:spPr>
          <a:xfrm>
            <a:off x="4974349" y="1653175"/>
            <a:ext cx="1788600" cy="1373575"/>
          </a:xfrm>
          <a:prstGeom prst="rect">
            <a:avLst/>
          </a:prstGeom>
          <a:noFill/>
          <a:ln>
            <a:noFill/>
          </a:ln>
        </p:spPr>
      </p:pic>
      <p:pic>
        <p:nvPicPr>
          <p:cNvPr descr="Hands pinching edges around the clay." id="688" name="Google Shape;688;p75"/>
          <p:cNvPicPr preferRelativeResize="0"/>
          <p:nvPr/>
        </p:nvPicPr>
        <p:blipFill rotWithShape="1">
          <a:blip r:embed="rId5">
            <a:alphaModFix/>
          </a:blip>
          <a:srcRect b="37322" l="28150" r="0" t="38751"/>
          <a:stretch/>
        </p:blipFill>
        <p:spPr>
          <a:xfrm>
            <a:off x="2321375" y="3464750"/>
            <a:ext cx="1747061" cy="1192151"/>
          </a:xfrm>
          <a:prstGeom prst="rect">
            <a:avLst/>
          </a:prstGeom>
          <a:noFill/>
          <a:ln>
            <a:noFill/>
          </a:ln>
        </p:spPr>
      </p:pic>
      <p:pic>
        <p:nvPicPr>
          <p:cNvPr descr="A ball of clay molded into a bowl shape." id="689" name="Google Shape;689;p75"/>
          <p:cNvPicPr preferRelativeResize="0"/>
          <p:nvPr/>
        </p:nvPicPr>
        <p:blipFill rotWithShape="1">
          <a:blip r:embed="rId6">
            <a:alphaModFix/>
          </a:blip>
          <a:srcRect b="45531" l="25386" r="23297" t="37324"/>
          <a:stretch/>
        </p:blipFill>
        <p:spPr>
          <a:xfrm>
            <a:off x="4974357" y="3464750"/>
            <a:ext cx="1605517" cy="1192150"/>
          </a:xfrm>
          <a:prstGeom prst="rect">
            <a:avLst/>
          </a:prstGeom>
          <a:noFill/>
          <a:ln>
            <a:noFill/>
          </a:ln>
        </p:spPr>
      </p:pic>
      <p:sp>
        <p:nvSpPr>
          <p:cNvPr id="690" name="Google Shape;690;p75"/>
          <p:cNvSpPr txBox="1"/>
          <p:nvPr/>
        </p:nvSpPr>
        <p:spPr>
          <a:xfrm>
            <a:off x="2286225" y="2942575"/>
            <a:ext cx="18498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a:t>
            </a:r>
            <a:r>
              <a:rPr lang="en-US">
                <a:solidFill>
                  <a:srgbClr val="191919"/>
                </a:solidFill>
                <a:latin typeface="Calibri"/>
                <a:ea typeface="Calibri"/>
                <a:cs typeface="Calibri"/>
                <a:sym typeface="Calibri"/>
              </a:rPr>
              <a:t>R</a:t>
            </a:r>
            <a:r>
              <a:rPr lang="en-US">
                <a:latin typeface="Calibri"/>
                <a:ea typeface="Calibri"/>
                <a:cs typeface="Calibri"/>
                <a:sym typeface="Calibri"/>
              </a:rPr>
              <a:t>oll clay into ball</a:t>
            </a:r>
            <a:endParaRPr>
              <a:latin typeface="Calibri"/>
              <a:ea typeface="Calibri"/>
              <a:cs typeface="Calibri"/>
              <a:sym typeface="Calibri"/>
            </a:endParaRPr>
          </a:p>
        </p:txBody>
      </p:sp>
      <p:sp>
        <p:nvSpPr>
          <p:cNvPr id="691" name="Google Shape;691;p75"/>
          <p:cNvSpPr txBox="1"/>
          <p:nvPr/>
        </p:nvSpPr>
        <p:spPr>
          <a:xfrm>
            <a:off x="4912013" y="2962225"/>
            <a:ext cx="2139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P</a:t>
            </a:r>
            <a:r>
              <a:rPr lang="en-US">
                <a:latin typeface="Calibri"/>
                <a:ea typeface="Calibri"/>
                <a:cs typeface="Calibri"/>
                <a:sym typeface="Calibri"/>
              </a:rPr>
              <a:t>ush thumb into middle</a:t>
            </a:r>
            <a:endParaRPr>
              <a:latin typeface="Calibri"/>
              <a:ea typeface="Calibri"/>
              <a:cs typeface="Calibri"/>
              <a:sym typeface="Calibri"/>
            </a:endParaRPr>
          </a:p>
        </p:txBody>
      </p:sp>
      <p:sp>
        <p:nvSpPr>
          <p:cNvPr id="692" name="Google Shape;692;p75"/>
          <p:cNvSpPr txBox="1"/>
          <p:nvPr/>
        </p:nvSpPr>
        <p:spPr>
          <a:xfrm>
            <a:off x="2321375" y="4547575"/>
            <a:ext cx="1890900" cy="30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P</a:t>
            </a:r>
            <a:r>
              <a:rPr lang="en-US">
                <a:latin typeface="Calibri"/>
                <a:ea typeface="Calibri"/>
                <a:cs typeface="Calibri"/>
                <a:sym typeface="Calibri"/>
              </a:rPr>
              <a:t>inch around edges</a:t>
            </a:r>
            <a:endParaRPr>
              <a:latin typeface="Calibri"/>
              <a:ea typeface="Calibri"/>
              <a:cs typeface="Calibri"/>
              <a:sym typeface="Calibri"/>
            </a:endParaRPr>
          </a:p>
        </p:txBody>
      </p:sp>
      <p:sp>
        <p:nvSpPr>
          <p:cNvPr id="693" name="Google Shape;693;p75"/>
          <p:cNvSpPr txBox="1"/>
          <p:nvPr/>
        </p:nvSpPr>
        <p:spPr>
          <a:xfrm>
            <a:off x="4974350" y="4576078"/>
            <a:ext cx="1788600" cy="30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M</a:t>
            </a:r>
            <a:r>
              <a:rPr lang="en-US">
                <a:latin typeface="Calibri"/>
                <a:ea typeface="Calibri"/>
                <a:cs typeface="Calibri"/>
                <a:sym typeface="Calibri"/>
              </a:rPr>
              <a:t>ake this shape</a:t>
            </a:r>
            <a:endParaRPr>
              <a:latin typeface="Calibri"/>
              <a:ea typeface="Calibri"/>
              <a:cs typeface="Calibri"/>
              <a:sym typeface="Calibri"/>
            </a:endParaRPr>
          </a:p>
        </p:txBody>
      </p:sp>
      <p:sp>
        <p:nvSpPr>
          <p:cNvPr id="694" name="Google Shape;694;p7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76"/>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Coiling</a:t>
            </a:r>
            <a:endParaRPr/>
          </a:p>
        </p:txBody>
      </p:sp>
      <p:sp>
        <p:nvSpPr>
          <p:cNvPr id="700" name="Google Shape;700;p76"/>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Working with Clay</a:t>
            </a:r>
            <a:endParaRPr/>
          </a:p>
        </p:txBody>
      </p:sp>
      <p:pic>
        <p:nvPicPr>
          <p:cNvPr descr="A hand pressing down a ball of clay." id="701" name="Google Shape;701;p76"/>
          <p:cNvPicPr preferRelativeResize="0"/>
          <p:nvPr/>
        </p:nvPicPr>
        <p:blipFill rotWithShape="1">
          <a:blip r:embed="rId3">
            <a:alphaModFix/>
          </a:blip>
          <a:srcRect b="37748" l="34309" r="8593" t="43207"/>
          <a:stretch/>
        </p:blipFill>
        <p:spPr>
          <a:xfrm>
            <a:off x="914275" y="1777125"/>
            <a:ext cx="1788700" cy="1319650"/>
          </a:xfrm>
          <a:prstGeom prst="rect">
            <a:avLst/>
          </a:prstGeom>
          <a:noFill/>
          <a:ln>
            <a:noFill/>
          </a:ln>
        </p:spPr>
      </p:pic>
      <p:pic>
        <p:nvPicPr>
          <p:cNvPr descr="Hands rolling a ball of clay into a cylinder shape." id="702" name="Google Shape;702;p76"/>
          <p:cNvPicPr preferRelativeResize="0"/>
          <p:nvPr/>
        </p:nvPicPr>
        <p:blipFill rotWithShape="1">
          <a:blip r:embed="rId4">
            <a:alphaModFix/>
          </a:blip>
          <a:srcRect b="37804" l="3021" r="1677" t="37491"/>
          <a:stretch/>
        </p:blipFill>
        <p:spPr>
          <a:xfrm>
            <a:off x="3336327" y="1805125"/>
            <a:ext cx="2285248" cy="1319650"/>
          </a:xfrm>
          <a:prstGeom prst="rect">
            <a:avLst/>
          </a:prstGeom>
          <a:noFill/>
          <a:ln>
            <a:noFill/>
          </a:ln>
        </p:spPr>
      </p:pic>
      <p:pic>
        <p:nvPicPr>
          <p:cNvPr descr="A finger smoothing cracks of the clay cylinder." id="703" name="Google Shape;703;p76"/>
          <p:cNvPicPr preferRelativeResize="0"/>
          <p:nvPr/>
        </p:nvPicPr>
        <p:blipFill rotWithShape="1">
          <a:blip r:embed="rId5">
            <a:alphaModFix/>
          </a:blip>
          <a:srcRect b="37352" l="0" r="0" t="38094"/>
          <a:stretch/>
        </p:blipFill>
        <p:spPr>
          <a:xfrm>
            <a:off x="6170375" y="1728925"/>
            <a:ext cx="2412632" cy="1319650"/>
          </a:xfrm>
          <a:prstGeom prst="rect">
            <a:avLst/>
          </a:prstGeom>
          <a:noFill/>
          <a:ln>
            <a:noFill/>
          </a:ln>
        </p:spPr>
      </p:pic>
      <p:pic>
        <p:nvPicPr>
          <p:cNvPr descr="A clay cylinder being cut in half with a clay tool." id="704" name="Google Shape;704;p76"/>
          <p:cNvPicPr preferRelativeResize="0"/>
          <p:nvPr/>
        </p:nvPicPr>
        <p:blipFill rotWithShape="1">
          <a:blip r:embed="rId6">
            <a:alphaModFix/>
          </a:blip>
          <a:srcRect b="49223" l="10780" r="20552" t="37457"/>
          <a:stretch/>
        </p:blipFill>
        <p:spPr>
          <a:xfrm>
            <a:off x="914275" y="3580975"/>
            <a:ext cx="1975200" cy="852325"/>
          </a:xfrm>
          <a:prstGeom prst="rect">
            <a:avLst/>
          </a:prstGeom>
          <a:noFill/>
          <a:ln>
            <a:noFill/>
          </a:ln>
        </p:spPr>
      </p:pic>
      <p:pic>
        <p:nvPicPr>
          <p:cNvPr descr="Clay cylinder being rolled into a spiral shape." id="705" name="Google Shape;705;p76"/>
          <p:cNvPicPr preferRelativeResize="0"/>
          <p:nvPr/>
        </p:nvPicPr>
        <p:blipFill rotWithShape="1">
          <a:blip r:embed="rId7">
            <a:alphaModFix/>
          </a:blip>
          <a:srcRect b="40633" l="0" r="0" t="41885"/>
          <a:stretch/>
        </p:blipFill>
        <p:spPr>
          <a:xfrm>
            <a:off x="3336325" y="3623375"/>
            <a:ext cx="2188825" cy="852325"/>
          </a:xfrm>
          <a:prstGeom prst="rect">
            <a:avLst/>
          </a:prstGeom>
          <a:noFill/>
          <a:ln>
            <a:noFill/>
          </a:ln>
        </p:spPr>
      </p:pic>
      <p:pic>
        <p:nvPicPr>
          <p:cNvPr descr="Hands smoothing the spiral's grooves." id="706" name="Google Shape;706;p76"/>
          <p:cNvPicPr preferRelativeResize="0"/>
          <p:nvPr/>
        </p:nvPicPr>
        <p:blipFill rotWithShape="1">
          <a:blip r:embed="rId8">
            <a:alphaModFix/>
          </a:blip>
          <a:srcRect b="44502" l="17362" r="0" t="42016"/>
          <a:stretch/>
        </p:blipFill>
        <p:spPr>
          <a:xfrm>
            <a:off x="6163425" y="3632102"/>
            <a:ext cx="2345625" cy="852325"/>
          </a:xfrm>
          <a:prstGeom prst="rect">
            <a:avLst/>
          </a:prstGeom>
          <a:noFill/>
          <a:ln>
            <a:noFill/>
          </a:ln>
        </p:spPr>
      </p:pic>
      <p:sp>
        <p:nvSpPr>
          <p:cNvPr id="707" name="Google Shape;707;p76"/>
          <p:cNvSpPr txBox="1"/>
          <p:nvPr/>
        </p:nvSpPr>
        <p:spPr>
          <a:xfrm>
            <a:off x="914425" y="3096775"/>
            <a:ext cx="18498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a:t>
            </a:r>
            <a:r>
              <a:rPr lang="en-US">
                <a:solidFill>
                  <a:srgbClr val="191919"/>
                </a:solidFill>
                <a:latin typeface="Calibri"/>
                <a:ea typeface="Calibri"/>
                <a:cs typeface="Calibri"/>
                <a:sym typeface="Calibri"/>
              </a:rPr>
              <a:t>P</a:t>
            </a:r>
            <a:r>
              <a:rPr lang="en-US">
                <a:latin typeface="Calibri"/>
                <a:ea typeface="Calibri"/>
                <a:cs typeface="Calibri"/>
                <a:sym typeface="Calibri"/>
              </a:rPr>
              <a:t>ress ball of clay</a:t>
            </a:r>
            <a:endParaRPr>
              <a:latin typeface="Calibri"/>
              <a:ea typeface="Calibri"/>
              <a:cs typeface="Calibri"/>
              <a:sym typeface="Calibri"/>
            </a:endParaRPr>
          </a:p>
        </p:txBody>
      </p:sp>
      <p:sp>
        <p:nvSpPr>
          <p:cNvPr id="708" name="Google Shape;708;p76"/>
          <p:cNvSpPr txBox="1"/>
          <p:nvPr/>
        </p:nvSpPr>
        <p:spPr>
          <a:xfrm>
            <a:off x="3336325" y="3122125"/>
            <a:ext cx="22851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2. </a:t>
            </a:r>
            <a:r>
              <a:rPr lang="en-US">
                <a:solidFill>
                  <a:srgbClr val="191919"/>
                </a:solidFill>
                <a:latin typeface="Calibri"/>
                <a:ea typeface="Calibri"/>
                <a:cs typeface="Calibri"/>
                <a:sym typeface="Calibri"/>
              </a:rPr>
              <a:t>R</a:t>
            </a:r>
            <a:r>
              <a:rPr lang="en-US">
                <a:latin typeface="Calibri"/>
                <a:ea typeface="Calibri"/>
                <a:cs typeface="Calibri"/>
                <a:sym typeface="Calibri"/>
              </a:rPr>
              <a:t>oll into cylinder</a:t>
            </a:r>
            <a:endParaRPr>
              <a:latin typeface="Calibri"/>
              <a:ea typeface="Calibri"/>
              <a:cs typeface="Calibri"/>
              <a:sym typeface="Calibri"/>
            </a:endParaRPr>
          </a:p>
        </p:txBody>
      </p:sp>
      <p:sp>
        <p:nvSpPr>
          <p:cNvPr id="709" name="Google Shape;709;p76"/>
          <p:cNvSpPr txBox="1"/>
          <p:nvPr/>
        </p:nvSpPr>
        <p:spPr>
          <a:xfrm>
            <a:off x="6193675" y="3048575"/>
            <a:ext cx="22851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3. </a:t>
            </a:r>
            <a:r>
              <a:rPr lang="en-US">
                <a:solidFill>
                  <a:srgbClr val="191919"/>
                </a:solidFill>
                <a:latin typeface="Calibri"/>
                <a:ea typeface="Calibri"/>
                <a:cs typeface="Calibri"/>
                <a:sym typeface="Calibri"/>
              </a:rPr>
              <a:t>S</a:t>
            </a:r>
            <a:r>
              <a:rPr lang="en-US">
                <a:latin typeface="Calibri"/>
                <a:ea typeface="Calibri"/>
                <a:cs typeface="Calibri"/>
                <a:sym typeface="Calibri"/>
              </a:rPr>
              <a:t>mooth cracks</a:t>
            </a:r>
            <a:endParaRPr>
              <a:latin typeface="Calibri"/>
              <a:ea typeface="Calibri"/>
              <a:cs typeface="Calibri"/>
              <a:sym typeface="Calibri"/>
            </a:endParaRPr>
          </a:p>
        </p:txBody>
      </p:sp>
      <p:sp>
        <p:nvSpPr>
          <p:cNvPr id="710" name="Google Shape;710;p76"/>
          <p:cNvSpPr txBox="1"/>
          <p:nvPr/>
        </p:nvSpPr>
        <p:spPr>
          <a:xfrm>
            <a:off x="914275" y="4400500"/>
            <a:ext cx="18498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4. </a:t>
            </a:r>
            <a:r>
              <a:rPr lang="en-US">
                <a:solidFill>
                  <a:srgbClr val="191919"/>
                </a:solidFill>
                <a:latin typeface="Calibri"/>
                <a:ea typeface="Calibri"/>
                <a:cs typeface="Calibri"/>
                <a:sym typeface="Calibri"/>
              </a:rPr>
              <a:t>C</a:t>
            </a:r>
            <a:r>
              <a:rPr lang="en-US">
                <a:latin typeface="Calibri"/>
                <a:ea typeface="Calibri"/>
                <a:cs typeface="Calibri"/>
                <a:sym typeface="Calibri"/>
              </a:rPr>
              <a:t>ut roll in half</a:t>
            </a:r>
            <a:endParaRPr>
              <a:latin typeface="Calibri"/>
              <a:ea typeface="Calibri"/>
              <a:cs typeface="Calibri"/>
              <a:sym typeface="Calibri"/>
            </a:endParaRPr>
          </a:p>
        </p:txBody>
      </p:sp>
      <p:sp>
        <p:nvSpPr>
          <p:cNvPr id="711" name="Google Shape;711;p76"/>
          <p:cNvSpPr txBox="1"/>
          <p:nvPr/>
        </p:nvSpPr>
        <p:spPr>
          <a:xfrm>
            <a:off x="3336325" y="4468025"/>
            <a:ext cx="18498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5. </a:t>
            </a:r>
            <a:r>
              <a:rPr lang="en-US">
                <a:solidFill>
                  <a:srgbClr val="191919"/>
                </a:solidFill>
                <a:latin typeface="Calibri"/>
                <a:ea typeface="Calibri"/>
                <a:cs typeface="Calibri"/>
                <a:sym typeface="Calibri"/>
              </a:rPr>
              <a:t>R</a:t>
            </a:r>
            <a:r>
              <a:rPr lang="en-US">
                <a:latin typeface="Calibri"/>
                <a:ea typeface="Calibri"/>
                <a:cs typeface="Calibri"/>
                <a:sym typeface="Calibri"/>
              </a:rPr>
              <a:t>oll into spiral</a:t>
            </a:r>
            <a:endParaRPr>
              <a:latin typeface="Calibri"/>
              <a:ea typeface="Calibri"/>
              <a:cs typeface="Calibri"/>
              <a:sym typeface="Calibri"/>
            </a:endParaRPr>
          </a:p>
        </p:txBody>
      </p:sp>
      <p:sp>
        <p:nvSpPr>
          <p:cNvPr id="712" name="Google Shape;712;p76"/>
          <p:cNvSpPr txBox="1"/>
          <p:nvPr/>
        </p:nvSpPr>
        <p:spPr>
          <a:xfrm>
            <a:off x="6193675" y="4484425"/>
            <a:ext cx="18498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6. </a:t>
            </a:r>
            <a:r>
              <a:rPr lang="en-US">
                <a:solidFill>
                  <a:srgbClr val="191919"/>
                </a:solidFill>
                <a:latin typeface="Calibri"/>
                <a:ea typeface="Calibri"/>
                <a:cs typeface="Calibri"/>
                <a:sym typeface="Calibri"/>
              </a:rPr>
              <a:t>S</a:t>
            </a:r>
            <a:r>
              <a:rPr lang="en-US">
                <a:latin typeface="Calibri"/>
                <a:ea typeface="Calibri"/>
                <a:cs typeface="Calibri"/>
                <a:sym typeface="Calibri"/>
              </a:rPr>
              <a:t>mooth grooves</a:t>
            </a:r>
            <a:endParaRPr>
              <a:latin typeface="Calibri"/>
              <a:ea typeface="Calibri"/>
              <a:cs typeface="Calibri"/>
              <a:sym typeface="Calibri"/>
            </a:endParaRPr>
          </a:p>
        </p:txBody>
      </p:sp>
      <p:sp>
        <p:nvSpPr>
          <p:cNvPr id="713" name="Google Shape;713;p7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77"/>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Coiling</a:t>
            </a:r>
            <a:endParaRPr/>
          </a:p>
        </p:txBody>
      </p:sp>
      <p:sp>
        <p:nvSpPr>
          <p:cNvPr id="719" name="Google Shape;719;p77"/>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Working with Clay</a:t>
            </a:r>
            <a:endParaRPr/>
          </a:p>
        </p:txBody>
      </p:sp>
      <p:pic>
        <p:nvPicPr>
          <p:cNvPr descr="Hands coiling clay roll around a clay base." id="720" name="Google Shape;720;p77"/>
          <p:cNvPicPr preferRelativeResize="0"/>
          <p:nvPr/>
        </p:nvPicPr>
        <p:blipFill rotWithShape="1">
          <a:blip r:embed="rId3">
            <a:alphaModFix/>
          </a:blip>
          <a:srcRect b="38075" l="10314" r="11548" t="38325"/>
          <a:stretch/>
        </p:blipFill>
        <p:spPr>
          <a:xfrm>
            <a:off x="977875" y="1764475"/>
            <a:ext cx="1889525" cy="1267968"/>
          </a:xfrm>
          <a:prstGeom prst="rect">
            <a:avLst/>
          </a:prstGeom>
          <a:noFill/>
          <a:ln>
            <a:noFill/>
          </a:ln>
        </p:spPr>
      </p:pic>
      <p:pic>
        <p:nvPicPr>
          <p:cNvPr descr="Hands coiling additional clay rolls around a small base." id="721" name="Google Shape;721;p77"/>
          <p:cNvPicPr preferRelativeResize="0"/>
          <p:nvPr/>
        </p:nvPicPr>
        <p:blipFill rotWithShape="1">
          <a:blip r:embed="rId4">
            <a:alphaModFix/>
          </a:blip>
          <a:srcRect b="37899" l="0" r="3353" t="37841"/>
          <a:stretch/>
        </p:blipFill>
        <p:spPr>
          <a:xfrm>
            <a:off x="3444904" y="1746700"/>
            <a:ext cx="2331771" cy="1303525"/>
          </a:xfrm>
          <a:prstGeom prst="rect">
            <a:avLst/>
          </a:prstGeom>
          <a:noFill/>
          <a:ln>
            <a:noFill/>
          </a:ln>
        </p:spPr>
      </p:pic>
      <p:sp>
        <p:nvSpPr>
          <p:cNvPr id="722" name="Google Shape;722;p77"/>
          <p:cNvSpPr txBox="1"/>
          <p:nvPr/>
        </p:nvSpPr>
        <p:spPr>
          <a:xfrm>
            <a:off x="977875" y="295625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7. </a:t>
            </a:r>
            <a:r>
              <a:rPr lang="en-US">
                <a:solidFill>
                  <a:srgbClr val="191919"/>
                </a:solidFill>
                <a:latin typeface="Calibri"/>
                <a:ea typeface="Calibri"/>
                <a:cs typeface="Calibri"/>
                <a:sym typeface="Calibri"/>
              </a:rPr>
              <a:t>C</a:t>
            </a:r>
            <a:r>
              <a:rPr lang="en-US">
                <a:latin typeface="Calibri"/>
                <a:ea typeface="Calibri"/>
                <a:cs typeface="Calibri"/>
                <a:sym typeface="Calibri"/>
              </a:rPr>
              <a:t>oil roll around base</a:t>
            </a:r>
            <a:endParaRPr>
              <a:latin typeface="Calibri"/>
              <a:ea typeface="Calibri"/>
              <a:cs typeface="Calibri"/>
              <a:sym typeface="Calibri"/>
            </a:endParaRPr>
          </a:p>
        </p:txBody>
      </p:sp>
      <p:sp>
        <p:nvSpPr>
          <p:cNvPr id="723" name="Google Shape;723;p77"/>
          <p:cNvSpPr txBox="1"/>
          <p:nvPr/>
        </p:nvSpPr>
        <p:spPr>
          <a:xfrm>
            <a:off x="3444900" y="29483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8. </a:t>
            </a:r>
            <a:r>
              <a:rPr lang="en-US">
                <a:solidFill>
                  <a:srgbClr val="191919"/>
                </a:solidFill>
                <a:latin typeface="Calibri"/>
                <a:ea typeface="Calibri"/>
                <a:cs typeface="Calibri"/>
                <a:sym typeface="Calibri"/>
              </a:rPr>
              <a:t>C</a:t>
            </a:r>
            <a:r>
              <a:rPr lang="en-US">
                <a:latin typeface="Calibri"/>
                <a:ea typeface="Calibri"/>
                <a:cs typeface="Calibri"/>
                <a:sym typeface="Calibri"/>
              </a:rPr>
              <a:t>oil additional rolls </a:t>
            </a:r>
            <a:endParaRPr>
              <a:latin typeface="Calibri"/>
              <a:ea typeface="Calibri"/>
              <a:cs typeface="Calibri"/>
              <a:sym typeface="Calibri"/>
            </a:endParaRPr>
          </a:p>
        </p:txBody>
      </p:sp>
      <p:sp>
        <p:nvSpPr>
          <p:cNvPr id="724" name="Google Shape;724;p7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78"/>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Make a Character</a:t>
            </a:r>
            <a:endParaRPr/>
          </a:p>
        </p:txBody>
      </p:sp>
      <p:sp>
        <p:nvSpPr>
          <p:cNvPr descr="Icon" id="730" name="Google Shape;730;p78"/>
          <p:cNvSpPr/>
          <p:nvPr/>
        </p:nvSpPr>
        <p:spPr>
          <a:xfrm>
            <a:off x="4242026" y="1498565"/>
            <a:ext cx="625107" cy="848396"/>
          </a:xfrm>
          <a:custGeom>
            <a:rect b="b" l="l" r="r" t="t"/>
            <a:pathLst>
              <a:path extrusionOk="0" h="7188" w="5297">
                <a:moveTo>
                  <a:pt x="5160" y="2516"/>
                </a:moveTo>
                <a:cubicBezTo>
                  <a:pt x="5079" y="2407"/>
                  <a:pt x="4943" y="2352"/>
                  <a:pt x="4807" y="2352"/>
                </a:cubicBezTo>
                <a:lnTo>
                  <a:pt x="3883" y="2298"/>
                </a:lnTo>
                <a:lnTo>
                  <a:pt x="3965" y="3303"/>
                </a:lnTo>
                <a:lnTo>
                  <a:pt x="4781" y="3330"/>
                </a:lnTo>
                <a:cubicBezTo>
                  <a:pt x="5052" y="3330"/>
                  <a:pt x="5269" y="3141"/>
                  <a:pt x="5296" y="2868"/>
                </a:cubicBezTo>
                <a:cubicBezTo>
                  <a:pt x="5296" y="2733"/>
                  <a:pt x="5242" y="2597"/>
                  <a:pt x="5160" y="2516"/>
                </a:cubicBezTo>
                <a:close/>
                <a:moveTo>
                  <a:pt x="3803" y="3385"/>
                </a:moveTo>
                <a:lnTo>
                  <a:pt x="3694" y="2298"/>
                </a:lnTo>
                <a:lnTo>
                  <a:pt x="3477" y="2298"/>
                </a:lnTo>
                <a:lnTo>
                  <a:pt x="3585" y="3276"/>
                </a:lnTo>
                <a:cubicBezTo>
                  <a:pt x="3612" y="3358"/>
                  <a:pt x="3585" y="3412"/>
                  <a:pt x="3557" y="3467"/>
                </a:cubicBezTo>
                <a:cubicBezTo>
                  <a:pt x="3504" y="3494"/>
                  <a:pt x="3449" y="3520"/>
                  <a:pt x="3395" y="3520"/>
                </a:cubicBezTo>
                <a:lnTo>
                  <a:pt x="1765" y="3520"/>
                </a:lnTo>
                <a:cubicBezTo>
                  <a:pt x="1656" y="3520"/>
                  <a:pt x="1575" y="3439"/>
                  <a:pt x="1575" y="3303"/>
                </a:cubicBezTo>
                <a:lnTo>
                  <a:pt x="1575" y="2243"/>
                </a:lnTo>
                <a:lnTo>
                  <a:pt x="1303" y="2243"/>
                </a:lnTo>
                <a:lnTo>
                  <a:pt x="1357" y="3358"/>
                </a:lnTo>
                <a:lnTo>
                  <a:pt x="1357" y="3385"/>
                </a:lnTo>
                <a:lnTo>
                  <a:pt x="1330" y="3792"/>
                </a:lnTo>
                <a:cubicBezTo>
                  <a:pt x="1412" y="3764"/>
                  <a:pt x="1493" y="3737"/>
                  <a:pt x="1575" y="3737"/>
                </a:cubicBezTo>
                <a:lnTo>
                  <a:pt x="3721" y="3683"/>
                </a:lnTo>
                <a:lnTo>
                  <a:pt x="3830" y="3683"/>
                </a:lnTo>
                <a:lnTo>
                  <a:pt x="3803" y="3385"/>
                </a:lnTo>
                <a:close/>
                <a:moveTo>
                  <a:pt x="4861" y="5720"/>
                </a:moveTo>
                <a:cubicBezTo>
                  <a:pt x="4672" y="5096"/>
                  <a:pt x="4455" y="4444"/>
                  <a:pt x="4209" y="4090"/>
                </a:cubicBezTo>
                <a:cubicBezTo>
                  <a:pt x="4129" y="3981"/>
                  <a:pt x="4020" y="3927"/>
                  <a:pt x="3883" y="3872"/>
                </a:cubicBezTo>
                <a:lnTo>
                  <a:pt x="3748" y="3872"/>
                </a:lnTo>
                <a:lnTo>
                  <a:pt x="1575" y="3927"/>
                </a:lnTo>
                <a:cubicBezTo>
                  <a:pt x="1357" y="3927"/>
                  <a:pt x="1167" y="4036"/>
                  <a:pt x="1086" y="4225"/>
                </a:cubicBezTo>
                <a:cubicBezTo>
                  <a:pt x="678" y="5014"/>
                  <a:pt x="462" y="5638"/>
                  <a:pt x="435" y="6209"/>
                </a:cubicBezTo>
                <a:cubicBezTo>
                  <a:pt x="1303" y="7078"/>
                  <a:pt x="3313" y="6970"/>
                  <a:pt x="4970" y="6019"/>
                </a:cubicBezTo>
                <a:cubicBezTo>
                  <a:pt x="4943" y="5910"/>
                  <a:pt x="4916" y="5801"/>
                  <a:pt x="4861" y="5720"/>
                </a:cubicBezTo>
                <a:close/>
                <a:moveTo>
                  <a:pt x="4209" y="6562"/>
                </a:moveTo>
                <a:cubicBezTo>
                  <a:pt x="3856" y="6725"/>
                  <a:pt x="3477" y="6834"/>
                  <a:pt x="3096" y="6888"/>
                </a:cubicBezTo>
                <a:lnTo>
                  <a:pt x="3123" y="6942"/>
                </a:lnTo>
                <a:cubicBezTo>
                  <a:pt x="3178" y="7051"/>
                  <a:pt x="3313" y="7105"/>
                  <a:pt x="3449" y="7078"/>
                </a:cubicBezTo>
                <a:lnTo>
                  <a:pt x="4047" y="6888"/>
                </a:lnTo>
                <a:cubicBezTo>
                  <a:pt x="4101" y="6861"/>
                  <a:pt x="4182" y="6806"/>
                  <a:pt x="4209" y="6725"/>
                </a:cubicBezTo>
                <a:cubicBezTo>
                  <a:pt x="4209" y="6671"/>
                  <a:pt x="4237" y="6617"/>
                  <a:pt x="4209" y="6562"/>
                </a:cubicBezTo>
                <a:close/>
                <a:moveTo>
                  <a:pt x="1086" y="6806"/>
                </a:moveTo>
                <a:cubicBezTo>
                  <a:pt x="1086" y="6861"/>
                  <a:pt x="1113" y="6915"/>
                  <a:pt x="1140" y="6970"/>
                </a:cubicBezTo>
                <a:cubicBezTo>
                  <a:pt x="1195" y="7051"/>
                  <a:pt x="1276" y="7105"/>
                  <a:pt x="1384" y="7105"/>
                </a:cubicBezTo>
                <a:lnTo>
                  <a:pt x="1683" y="7160"/>
                </a:lnTo>
                <a:cubicBezTo>
                  <a:pt x="1847" y="7187"/>
                  <a:pt x="2009" y="7105"/>
                  <a:pt x="2064" y="6970"/>
                </a:cubicBezTo>
                <a:cubicBezTo>
                  <a:pt x="1710" y="6970"/>
                  <a:pt x="1384" y="6888"/>
                  <a:pt x="1086" y="6806"/>
                </a:cubicBezTo>
                <a:close/>
                <a:moveTo>
                  <a:pt x="1113" y="2243"/>
                </a:moveTo>
                <a:lnTo>
                  <a:pt x="1058" y="2271"/>
                </a:lnTo>
                <a:lnTo>
                  <a:pt x="462" y="2271"/>
                </a:lnTo>
                <a:cubicBezTo>
                  <a:pt x="190" y="2298"/>
                  <a:pt x="0" y="2516"/>
                  <a:pt x="0" y="2787"/>
                </a:cubicBezTo>
                <a:cubicBezTo>
                  <a:pt x="0" y="3059"/>
                  <a:pt x="218" y="3276"/>
                  <a:pt x="489" y="3276"/>
                </a:cubicBezTo>
                <a:lnTo>
                  <a:pt x="1167" y="3276"/>
                </a:lnTo>
                <a:lnTo>
                  <a:pt x="1113" y="2243"/>
                </a:lnTo>
                <a:close/>
                <a:moveTo>
                  <a:pt x="3286" y="2298"/>
                </a:moveTo>
                <a:lnTo>
                  <a:pt x="3205" y="2243"/>
                </a:lnTo>
                <a:cubicBezTo>
                  <a:pt x="3123" y="2271"/>
                  <a:pt x="3014" y="2271"/>
                  <a:pt x="2933" y="2271"/>
                </a:cubicBezTo>
                <a:lnTo>
                  <a:pt x="2770" y="2271"/>
                </a:lnTo>
                <a:cubicBezTo>
                  <a:pt x="2661" y="2243"/>
                  <a:pt x="2553" y="2243"/>
                  <a:pt x="2417" y="2243"/>
                </a:cubicBezTo>
                <a:lnTo>
                  <a:pt x="2390" y="2243"/>
                </a:lnTo>
                <a:cubicBezTo>
                  <a:pt x="2253" y="2243"/>
                  <a:pt x="2118" y="2217"/>
                  <a:pt x="2009" y="2163"/>
                </a:cubicBezTo>
                <a:lnTo>
                  <a:pt x="1738" y="2298"/>
                </a:lnTo>
                <a:lnTo>
                  <a:pt x="1738" y="3303"/>
                </a:lnTo>
                <a:cubicBezTo>
                  <a:pt x="1738" y="3330"/>
                  <a:pt x="1756" y="3339"/>
                  <a:pt x="1765" y="3358"/>
                </a:cubicBezTo>
                <a:lnTo>
                  <a:pt x="3395" y="3358"/>
                </a:lnTo>
                <a:cubicBezTo>
                  <a:pt x="3404" y="3348"/>
                  <a:pt x="3395" y="3330"/>
                  <a:pt x="3422" y="3330"/>
                </a:cubicBezTo>
                <a:lnTo>
                  <a:pt x="3422" y="3303"/>
                </a:lnTo>
                <a:lnTo>
                  <a:pt x="3286" y="2298"/>
                </a:lnTo>
                <a:close/>
                <a:moveTo>
                  <a:pt x="2049" y="821"/>
                </a:moveTo>
                <a:cubicBezTo>
                  <a:pt x="2076" y="821"/>
                  <a:pt x="2103" y="767"/>
                  <a:pt x="2103" y="713"/>
                </a:cubicBezTo>
                <a:cubicBezTo>
                  <a:pt x="2076" y="686"/>
                  <a:pt x="2021" y="659"/>
                  <a:pt x="1994" y="659"/>
                </a:cubicBezTo>
                <a:lnTo>
                  <a:pt x="1859" y="713"/>
                </a:lnTo>
                <a:cubicBezTo>
                  <a:pt x="1804" y="713"/>
                  <a:pt x="1804" y="767"/>
                  <a:pt x="1804" y="821"/>
                </a:cubicBezTo>
                <a:cubicBezTo>
                  <a:pt x="1832" y="848"/>
                  <a:pt x="1859" y="876"/>
                  <a:pt x="1886" y="876"/>
                </a:cubicBezTo>
                <a:lnTo>
                  <a:pt x="1913" y="876"/>
                </a:lnTo>
                <a:lnTo>
                  <a:pt x="2049" y="821"/>
                </a:lnTo>
                <a:close/>
                <a:moveTo>
                  <a:pt x="2592" y="1772"/>
                </a:moveTo>
                <a:cubicBezTo>
                  <a:pt x="2837" y="1772"/>
                  <a:pt x="3027" y="1609"/>
                  <a:pt x="3027" y="1419"/>
                </a:cubicBezTo>
                <a:cubicBezTo>
                  <a:pt x="3027" y="1365"/>
                  <a:pt x="2972" y="1311"/>
                  <a:pt x="2918" y="1311"/>
                </a:cubicBezTo>
                <a:cubicBezTo>
                  <a:pt x="2864" y="1311"/>
                  <a:pt x="2837" y="1365"/>
                  <a:pt x="2837" y="1419"/>
                </a:cubicBezTo>
                <a:cubicBezTo>
                  <a:pt x="2837" y="1500"/>
                  <a:pt x="2728" y="1582"/>
                  <a:pt x="2592" y="1582"/>
                </a:cubicBezTo>
                <a:cubicBezTo>
                  <a:pt x="2484" y="1582"/>
                  <a:pt x="2375" y="1500"/>
                  <a:pt x="2375" y="1419"/>
                </a:cubicBezTo>
                <a:cubicBezTo>
                  <a:pt x="2375" y="1365"/>
                  <a:pt x="2320" y="1311"/>
                  <a:pt x="2293" y="1311"/>
                </a:cubicBezTo>
                <a:cubicBezTo>
                  <a:pt x="2238" y="1311"/>
                  <a:pt x="2185" y="1365"/>
                  <a:pt x="2185" y="1419"/>
                </a:cubicBezTo>
                <a:cubicBezTo>
                  <a:pt x="2185" y="1609"/>
                  <a:pt x="2375" y="1772"/>
                  <a:pt x="2592" y="1772"/>
                </a:cubicBezTo>
                <a:close/>
                <a:moveTo>
                  <a:pt x="3434" y="821"/>
                </a:moveTo>
                <a:cubicBezTo>
                  <a:pt x="3462" y="767"/>
                  <a:pt x="3434" y="713"/>
                  <a:pt x="3380" y="713"/>
                </a:cubicBezTo>
                <a:lnTo>
                  <a:pt x="3271" y="659"/>
                </a:lnTo>
                <a:cubicBezTo>
                  <a:pt x="3216" y="659"/>
                  <a:pt x="3163" y="686"/>
                  <a:pt x="3136" y="713"/>
                </a:cubicBezTo>
                <a:cubicBezTo>
                  <a:pt x="3136" y="767"/>
                  <a:pt x="3163" y="821"/>
                  <a:pt x="3216" y="821"/>
                </a:cubicBezTo>
                <a:lnTo>
                  <a:pt x="3325" y="876"/>
                </a:lnTo>
                <a:lnTo>
                  <a:pt x="3353" y="876"/>
                </a:lnTo>
                <a:cubicBezTo>
                  <a:pt x="3380" y="876"/>
                  <a:pt x="3434" y="848"/>
                  <a:pt x="3434" y="821"/>
                </a:cubicBezTo>
                <a:close/>
                <a:moveTo>
                  <a:pt x="2837" y="0"/>
                </a:moveTo>
                <a:cubicBezTo>
                  <a:pt x="3353" y="92"/>
                  <a:pt x="3733" y="372"/>
                  <a:pt x="3977" y="868"/>
                </a:cubicBezTo>
                <a:lnTo>
                  <a:pt x="3950" y="1272"/>
                </a:lnTo>
                <a:cubicBezTo>
                  <a:pt x="3679" y="1892"/>
                  <a:pt x="3271" y="2141"/>
                  <a:pt x="2755" y="2079"/>
                </a:cubicBezTo>
                <a:cubicBezTo>
                  <a:pt x="2646" y="2079"/>
                  <a:pt x="2538" y="2079"/>
                  <a:pt x="2429" y="2049"/>
                </a:cubicBezTo>
                <a:lnTo>
                  <a:pt x="2375" y="2049"/>
                </a:lnTo>
                <a:cubicBezTo>
                  <a:pt x="1940" y="2049"/>
                  <a:pt x="1614" y="1738"/>
                  <a:pt x="1369" y="1086"/>
                </a:cubicBezTo>
                <a:lnTo>
                  <a:pt x="1369" y="745"/>
                </a:lnTo>
                <a:cubicBezTo>
                  <a:pt x="1750" y="341"/>
                  <a:pt x="2103" y="92"/>
                  <a:pt x="2511" y="0"/>
                </a:cubicBezTo>
                <a:lnTo>
                  <a:pt x="2837"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78"/>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79"/>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Reflect</a:t>
            </a:r>
            <a:endParaRPr>
              <a:highlight>
                <a:srgbClr val="FFFF00"/>
              </a:highlight>
            </a:endParaRPr>
          </a:p>
        </p:txBody>
      </p:sp>
      <p:sp>
        <p:nvSpPr>
          <p:cNvPr id="737" name="Google Shape;737;p79"/>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was it like working with clay?</a:t>
            </a:r>
            <a:endParaRPr/>
          </a:p>
          <a:p>
            <a:pPr indent="-310896" lvl="0" marL="310896" rtl="0" algn="l">
              <a:lnSpc>
                <a:spcPct val="100000"/>
              </a:lnSpc>
              <a:spcBef>
                <a:spcPts val="1200"/>
              </a:spcBef>
              <a:spcAft>
                <a:spcPts val="0"/>
              </a:spcAft>
              <a:buClr>
                <a:schemeClr val="accent2"/>
              </a:buClr>
              <a:buSzPts val="1800"/>
              <a:buFont typeface="Arial"/>
              <a:buChar char="•"/>
            </a:pPr>
            <a:r>
              <a:rPr lang="en-US"/>
              <a:t>What did you enjoy most </a:t>
            </a:r>
            <a:r>
              <a:rPr lang="en-US">
                <a:solidFill>
                  <a:srgbClr val="000000"/>
                </a:solidFill>
              </a:rPr>
              <a:t>about</a:t>
            </a:r>
            <a:r>
              <a:rPr lang="en-US">
                <a:solidFill>
                  <a:srgbClr val="C00000"/>
                </a:solidFill>
              </a:rPr>
              <a:t> </a:t>
            </a:r>
            <a:r>
              <a:rPr lang="en-US"/>
              <a:t>today’s activity?</a:t>
            </a:r>
            <a:endParaRPr/>
          </a:p>
          <a:p>
            <a:pPr indent="-310896" lvl="0" marL="310896" rtl="0" algn="l">
              <a:lnSpc>
                <a:spcPct val="100000"/>
              </a:lnSpc>
              <a:spcBef>
                <a:spcPts val="1200"/>
              </a:spcBef>
              <a:spcAft>
                <a:spcPts val="0"/>
              </a:spcAft>
              <a:buClr>
                <a:schemeClr val="accent2"/>
              </a:buClr>
              <a:buSzPts val="1800"/>
              <a:buFont typeface="Arial"/>
              <a:buChar char="•"/>
            </a:pPr>
            <a:r>
              <a:rPr lang="en-US"/>
              <a:t>What was most challenging? How did you deal with it?</a:t>
            </a:r>
            <a:endParaRPr/>
          </a:p>
          <a:p>
            <a:pPr indent="-310896" lvl="0" marL="310896" rtl="0" algn="l">
              <a:lnSpc>
                <a:spcPct val="100000"/>
              </a:lnSpc>
              <a:spcBef>
                <a:spcPts val="1200"/>
              </a:spcBef>
              <a:spcAft>
                <a:spcPts val="1200"/>
              </a:spcAft>
              <a:buSzPts val="1800"/>
              <a:buChar char="•"/>
            </a:pPr>
            <a:r>
              <a:rPr lang="en-US"/>
              <a:t>What did you figure out today?</a:t>
            </a:r>
            <a:endParaRPr/>
          </a:p>
        </p:txBody>
      </p:sp>
      <p:sp>
        <p:nvSpPr>
          <p:cNvPr id="738" name="Google Shape;738;p79"/>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47B934"/>
              </a:solidFill>
              <a:latin typeface="Arial"/>
              <a:ea typeface="Arial"/>
              <a:cs typeface="Arial"/>
              <a:sym typeface="Arial"/>
            </a:endParaRPr>
          </a:p>
        </p:txBody>
      </p:sp>
      <p:sp>
        <p:nvSpPr>
          <p:cNvPr descr="Icon" id="739" name="Google Shape;739;p79"/>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2"/>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740" name="Google Shape;740;p7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80"/>
          <p:cNvSpPr txBox="1"/>
          <p:nvPr>
            <p:ph idx="1" type="body"/>
          </p:nvPr>
        </p:nvSpPr>
        <p:spPr>
          <a:xfrm>
            <a:off x="737870" y="1838324"/>
            <a:ext cx="3686100" cy="2865900"/>
          </a:xfrm>
          <a:prstGeom prst="rect">
            <a:avLst/>
          </a:prstGeom>
          <a:noFill/>
          <a:ln>
            <a:noFill/>
          </a:ln>
        </p:spPr>
        <p:txBody>
          <a:bodyPr anchorCtr="0" anchor="t" bIns="0" lIns="0" spcFirstLastPara="1" rIns="0" wrap="square" tIns="0">
            <a:noAutofit/>
          </a:bodyPr>
          <a:lstStyle/>
          <a:p>
            <a:pPr indent="-336550" lvl="0" marL="457200" rtl="0" algn="l">
              <a:lnSpc>
                <a:spcPct val="115000"/>
              </a:lnSpc>
              <a:spcBef>
                <a:spcPts val="1600"/>
              </a:spcBef>
              <a:spcAft>
                <a:spcPts val="0"/>
              </a:spcAft>
              <a:buSzPts val="1700"/>
              <a:buChar char="•"/>
            </a:pPr>
            <a:r>
              <a:rPr lang="en-US" sz="1700"/>
              <a:t>Learn to use a cutting tool called a </a:t>
            </a:r>
            <a:r>
              <a:rPr i="1" lang="en-US" sz="1700"/>
              <a:t>canary cutter</a:t>
            </a:r>
            <a:endParaRPr i="1"/>
          </a:p>
          <a:p>
            <a:pPr indent="-336550" lvl="0" marL="457200" rtl="0" algn="l">
              <a:lnSpc>
                <a:spcPct val="115000"/>
              </a:lnSpc>
              <a:spcBef>
                <a:spcPts val="1600"/>
              </a:spcBef>
              <a:spcAft>
                <a:spcPts val="0"/>
              </a:spcAft>
              <a:buSzPts val="1700"/>
              <a:buChar char="•"/>
            </a:pPr>
            <a:r>
              <a:rPr lang="en-US" sz="1700"/>
              <a:t>Practice four cardboard construction techniques: </a:t>
            </a:r>
            <a:endParaRPr/>
          </a:p>
          <a:p>
            <a:pPr indent="-336550" lvl="1" marL="914400" rtl="0" algn="l">
              <a:lnSpc>
                <a:spcPct val="115000"/>
              </a:lnSpc>
              <a:spcBef>
                <a:spcPts val="0"/>
              </a:spcBef>
              <a:spcAft>
                <a:spcPts val="0"/>
              </a:spcAft>
              <a:buClr>
                <a:schemeClr val="accent2"/>
              </a:buClr>
              <a:buSzPts val="1700"/>
              <a:buFont typeface="Arial"/>
              <a:buChar char="▪"/>
            </a:pPr>
            <a:r>
              <a:rPr lang="en-US" sz="1700">
                <a:latin typeface="Arial"/>
                <a:ea typeface="Arial"/>
                <a:cs typeface="Arial"/>
                <a:sym typeface="Arial"/>
              </a:rPr>
              <a:t>Scoring</a:t>
            </a:r>
            <a:endParaRPr sz="1700">
              <a:latin typeface="Arial"/>
              <a:ea typeface="Arial"/>
              <a:cs typeface="Arial"/>
              <a:sym typeface="Arial"/>
            </a:endParaRPr>
          </a:p>
          <a:p>
            <a:pPr indent="-336550" lvl="1" marL="914400" rtl="0" algn="l">
              <a:lnSpc>
                <a:spcPct val="115000"/>
              </a:lnSpc>
              <a:spcBef>
                <a:spcPts val="0"/>
              </a:spcBef>
              <a:spcAft>
                <a:spcPts val="0"/>
              </a:spcAft>
              <a:buClr>
                <a:schemeClr val="accent2"/>
              </a:buClr>
              <a:buSzPts val="1700"/>
              <a:buFont typeface="Arial"/>
              <a:buChar char="▪"/>
            </a:pPr>
            <a:r>
              <a:rPr lang="en-US" sz="1700">
                <a:latin typeface="Arial"/>
                <a:ea typeface="Arial"/>
                <a:cs typeface="Arial"/>
                <a:sym typeface="Arial"/>
              </a:rPr>
              <a:t>Cutting</a:t>
            </a:r>
            <a:endParaRPr sz="1700">
              <a:latin typeface="Arial"/>
              <a:ea typeface="Arial"/>
              <a:cs typeface="Arial"/>
              <a:sym typeface="Arial"/>
            </a:endParaRPr>
          </a:p>
          <a:p>
            <a:pPr indent="-336550" lvl="1" marL="914400" rtl="0" algn="l">
              <a:lnSpc>
                <a:spcPct val="115000"/>
              </a:lnSpc>
              <a:spcBef>
                <a:spcPts val="0"/>
              </a:spcBef>
              <a:spcAft>
                <a:spcPts val="0"/>
              </a:spcAft>
              <a:buClr>
                <a:schemeClr val="accent2"/>
              </a:buClr>
              <a:buSzPts val="1700"/>
              <a:buFont typeface="Arial"/>
              <a:buChar char="▪"/>
            </a:pPr>
            <a:r>
              <a:rPr lang="en-US" sz="1700">
                <a:latin typeface="Arial"/>
                <a:ea typeface="Arial"/>
                <a:cs typeface="Arial"/>
                <a:sym typeface="Arial"/>
              </a:rPr>
              <a:t>Creating </a:t>
            </a:r>
            <a:r>
              <a:rPr lang="en-US" sz="1700">
                <a:solidFill>
                  <a:srgbClr val="191919"/>
                </a:solidFill>
                <a:latin typeface="Arial"/>
                <a:ea typeface="Arial"/>
                <a:cs typeface="Arial"/>
                <a:sym typeface="Arial"/>
              </a:rPr>
              <a:t>c</a:t>
            </a:r>
            <a:r>
              <a:rPr lang="en-US" sz="1700">
                <a:latin typeface="Arial"/>
                <a:ea typeface="Arial"/>
                <a:cs typeface="Arial"/>
                <a:sym typeface="Arial"/>
              </a:rPr>
              <a:t>urves</a:t>
            </a:r>
            <a:endParaRPr sz="1700">
              <a:latin typeface="Arial"/>
              <a:ea typeface="Arial"/>
              <a:cs typeface="Arial"/>
              <a:sym typeface="Arial"/>
            </a:endParaRPr>
          </a:p>
          <a:p>
            <a:pPr indent="-336550" lvl="1" marL="914400" rtl="0" algn="l">
              <a:lnSpc>
                <a:spcPct val="115000"/>
              </a:lnSpc>
              <a:spcBef>
                <a:spcPts val="0"/>
              </a:spcBef>
              <a:spcAft>
                <a:spcPts val="1600"/>
              </a:spcAft>
              <a:buClr>
                <a:schemeClr val="accent2"/>
              </a:buClr>
              <a:buSzPts val="1700"/>
              <a:buFont typeface="Arial"/>
              <a:buChar char="▪"/>
            </a:pPr>
            <a:r>
              <a:rPr lang="en-US" sz="1700">
                <a:latin typeface="Arial"/>
                <a:ea typeface="Arial"/>
                <a:cs typeface="Arial"/>
                <a:sym typeface="Arial"/>
              </a:rPr>
              <a:t>Creating </a:t>
            </a:r>
            <a:r>
              <a:rPr lang="en-US" sz="1700">
                <a:solidFill>
                  <a:srgbClr val="191919"/>
                </a:solidFill>
                <a:latin typeface="Arial"/>
                <a:ea typeface="Arial"/>
                <a:cs typeface="Arial"/>
                <a:sym typeface="Arial"/>
              </a:rPr>
              <a:t>s</a:t>
            </a:r>
            <a:r>
              <a:rPr lang="en-US" sz="1700">
                <a:latin typeface="Arial"/>
                <a:ea typeface="Arial"/>
                <a:cs typeface="Arial"/>
                <a:sym typeface="Arial"/>
              </a:rPr>
              <a:t>lots</a:t>
            </a:r>
            <a:endParaRPr sz="1700">
              <a:latin typeface="Arial"/>
              <a:ea typeface="Arial"/>
              <a:cs typeface="Arial"/>
              <a:sym typeface="Arial"/>
            </a:endParaRPr>
          </a:p>
        </p:txBody>
      </p:sp>
      <p:sp>
        <p:nvSpPr>
          <p:cNvPr id="746" name="Google Shape;746;p80"/>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sz="2800"/>
              <a:t>What will we do next time? </a:t>
            </a:r>
            <a:endParaRPr/>
          </a:p>
        </p:txBody>
      </p:sp>
      <p:sp>
        <p:nvSpPr>
          <p:cNvPr id="747" name="Google Shape;747;p80"/>
          <p:cNvSpPr txBox="1"/>
          <p:nvPr/>
        </p:nvSpPr>
        <p:spPr>
          <a:xfrm>
            <a:off x="800100" y="1345137"/>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0" i="1" lang="en-US" sz="2800" u="none" cap="none" strike="noStrike">
                <a:solidFill>
                  <a:srgbClr val="000000"/>
                </a:solidFill>
                <a:latin typeface="Arial"/>
                <a:ea typeface="Arial"/>
                <a:cs typeface="Arial"/>
                <a:sym typeface="Arial"/>
              </a:rPr>
              <a:t>Work with cardboard!</a:t>
            </a:r>
            <a:endParaRPr/>
          </a:p>
        </p:txBody>
      </p:sp>
      <p:pic>
        <p:nvPicPr>
          <p:cNvPr descr="Hands wearing gloves using a serrated knife to cut lines into a small piece of cardboard." id="748" name="Google Shape;748;p80"/>
          <p:cNvPicPr preferRelativeResize="0"/>
          <p:nvPr/>
        </p:nvPicPr>
        <p:blipFill rotWithShape="1">
          <a:blip r:embed="rId3">
            <a:alphaModFix/>
          </a:blip>
          <a:srcRect b="4012" l="0" r="0" t="0"/>
          <a:stretch/>
        </p:blipFill>
        <p:spPr>
          <a:xfrm>
            <a:off x="5170577" y="2743887"/>
            <a:ext cx="2639361" cy="1770963"/>
          </a:xfrm>
          <a:prstGeom prst="rect">
            <a:avLst/>
          </a:prstGeom>
          <a:noFill/>
          <a:ln>
            <a:noFill/>
          </a:ln>
          <a:effectLst>
            <a:outerShdw blurRad="50800" rotWithShape="0" algn="tl" dir="2700000" dist="38100">
              <a:srgbClr val="000000">
                <a:alpha val="40000"/>
              </a:srgbClr>
            </a:outerShdw>
          </a:effectLst>
        </p:spPr>
      </p:pic>
      <p:sp>
        <p:nvSpPr>
          <p:cNvPr id="749" name="Google Shape;749;p80"/>
          <p:cNvSpPr txBox="1"/>
          <p:nvPr/>
        </p:nvSpPr>
        <p:spPr>
          <a:xfrm>
            <a:off x="4705350" y="2030506"/>
            <a:ext cx="3658800" cy="820500"/>
          </a:xfrm>
          <a:prstGeom prst="rect">
            <a:avLst/>
          </a:prstGeom>
          <a:noFill/>
          <a:ln>
            <a:noFill/>
          </a:ln>
        </p:spPr>
        <p:txBody>
          <a:bodyPr anchorCtr="0" anchor="t" bIns="0" lIns="0" spcFirstLastPara="1" rIns="0" wrap="square" tIns="0">
            <a:noAutofit/>
          </a:bodyPr>
          <a:lstStyle/>
          <a:p>
            <a:pPr indent="-336550" lvl="0" marL="457200" marR="0" rtl="0" algn="l">
              <a:lnSpc>
                <a:spcPct val="100000"/>
              </a:lnSpc>
              <a:spcBef>
                <a:spcPts val="0"/>
              </a:spcBef>
              <a:spcAft>
                <a:spcPts val="0"/>
              </a:spcAft>
              <a:buClr>
                <a:schemeClr val="accent2"/>
              </a:buClr>
              <a:buSzPts val="1700"/>
              <a:buFont typeface="Arial"/>
              <a:buChar char="•"/>
            </a:pPr>
            <a:r>
              <a:rPr b="0" i="0" lang="en-US" sz="1700" u="none" cap="none" strike="noStrike">
                <a:solidFill>
                  <a:srgbClr val="000000"/>
                </a:solidFill>
                <a:latin typeface="Arial"/>
                <a:ea typeface="Arial"/>
                <a:cs typeface="Arial"/>
                <a:sym typeface="Arial"/>
              </a:rPr>
              <a:t>Build strong cardboard creations for our worlds</a:t>
            </a:r>
            <a:endParaRPr/>
          </a:p>
        </p:txBody>
      </p:sp>
      <p:sp>
        <p:nvSpPr>
          <p:cNvPr id="750" name="Google Shape;750;p80"/>
          <p:cNvSpPr txBox="1"/>
          <p:nvPr>
            <p:ph idx="12" type="sldNum"/>
          </p:nvPr>
        </p:nvSpPr>
        <p:spPr>
          <a:xfrm>
            <a:off x="8554914" y="4596420"/>
            <a:ext cx="3846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81"/>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Work with Cardboard</a:t>
            </a:r>
            <a:endParaRPr/>
          </a:p>
        </p:txBody>
      </p:sp>
      <p:sp>
        <p:nvSpPr>
          <p:cNvPr id="756" name="Google Shape;756;p81"/>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4</a:t>
            </a:r>
            <a:endParaRPr/>
          </a:p>
        </p:txBody>
      </p:sp>
      <p:pic>
        <p:nvPicPr>
          <p:cNvPr descr="Hands wearing gloves using a serrated knife to cut lines into a small piece of cardboard." id="757" name="Google Shape;757;p81"/>
          <p:cNvPicPr preferRelativeResize="0"/>
          <p:nvPr/>
        </p:nvPicPr>
        <p:blipFill rotWithShape="1">
          <a:blip r:embed="rId3">
            <a:alphaModFix/>
          </a:blip>
          <a:srcRect b="4012" l="0" r="0" t="0"/>
          <a:stretch/>
        </p:blipFill>
        <p:spPr>
          <a:xfrm>
            <a:off x="5164007" y="1475929"/>
            <a:ext cx="3266321" cy="2191641"/>
          </a:xfrm>
          <a:prstGeom prst="rect">
            <a:avLst/>
          </a:prstGeom>
          <a:noFill/>
          <a:ln>
            <a:noFill/>
          </a:ln>
          <a:effectLst>
            <a:outerShdw blurRad="50800" rotWithShape="0" algn="tl" dir="2700000" dist="38100">
              <a:srgbClr val="000000">
                <a:alpha val="40000"/>
              </a:srgbClr>
            </a:outerShdw>
          </a:effectLst>
        </p:spPr>
      </p:pic>
      <p:sp>
        <p:nvSpPr>
          <p:cNvPr id="758" name="Google Shape;758;p8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82"/>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b="1" lang="en-US"/>
              <a:t>Activity 4 </a:t>
            </a:r>
            <a:r>
              <a:rPr lang="en-US"/>
              <a:t>Breakdown</a:t>
            </a:r>
            <a:endParaRPr/>
          </a:p>
        </p:txBody>
      </p:sp>
      <p:sp>
        <p:nvSpPr>
          <p:cNvPr id="764" name="Google Shape;764;p82"/>
          <p:cNvSpPr txBox="1"/>
          <p:nvPr>
            <p:ph idx="1" type="body"/>
          </p:nvPr>
        </p:nvSpPr>
        <p:spPr>
          <a:xfrm>
            <a:off x="819150" y="1590624"/>
            <a:ext cx="75057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b="1" lang="en-US">
                <a:solidFill>
                  <a:schemeClr val="dk2"/>
                </a:solidFill>
              </a:rPr>
              <a:t>PART 1: </a:t>
            </a:r>
            <a:r>
              <a:rPr lang="en-US">
                <a:solidFill>
                  <a:schemeClr val="dk2"/>
                </a:solidFill>
              </a:rPr>
              <a:t>Welcome and Recap</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2: </a:t>
            </a:r>
            <a:r>
              <a:rPr lang="en-US">
                <a:solidFill>
                  <a:schemeClr val="dk2"/>
                </a:solidFill>
              </a:rPr>
              <a:t>Cardboard </a:t>
            </a:r>
            <a:r>
              <a:rPr lang="en-US"/>
              <a:t>I</a:t>
            </a:r>
            <a:r>
              <a:rPr lang="en-US">
                <a:solidFill>
                  <a:schemeClr val="dk2"/>
                </a:solidFill>
              </a:rPr>
              <a:t>ntro</a:t>
            </a:r>
            <a:r>
              <a:rPr lang="en-US"/>
              <a:t>duction</a:t>
            </a:r>
            <a:r>
              <a:rPr lang="en-US">
                <a:solidFill>
                  <a:schemeClr val="dk2"/>
                </a:solidFill>
              </a:rPr>
              <a:t> and </a:t>
            </a:r>
            <a:r>
              <a:rPr lang="en-US"/>
              <a:t>E</a:t>
            </a:r>
            <a:r>
              <a:rPr lang="en-US">
                <a:solidFill>
                  <a:schemeClr val="dk2"/>
                </a:solidFill>
              </a:rPr>
              <a:t>xploration</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3: </a:t>
            </a:r>
            <a:r>
              <a:rPr lang="en-US">
                <a:solidFill>
                  <a:schemeClr val="dk2"/>
                </a:solidFill>
              </a:rPr>
              <a:t>Cardboard </a:t>
            </a:r>
            <a:r>
              <a:rPr lang="en-US"/>
              <a:t>C</a:t>
            </a:r>
            <a:r>
              <a:rPr lang="en-US">
                <a:solidFill>
                  <a:schemeClr val="dk2"/>
                </a:solidFill>
              </a:rPr>
              <a:t>onstruction </a:t>
            </a:r>
            <a:r>
              <a:rPr lang="en-US"/>
              <a:t>T</a:t>
            </a:r>
            <a:r>
              <a:rPr lang="en-US">
                <a:solidFill>
                  <a:schemeClr val="dk2"/>
                </a:solidFill>
              </a:rPr>
              <a:t>echniques</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4: </a:t>
            </a:r>
            <a:r>
              <a:rPr lang="en-US">
                <a:solidFill>
                  <a:schemeClr val="dk2"/>
                </a:solidFill>
              </a:rPr>
              <a:t>Sketch </a:t>
            </a:r>
            <a:r>
              <a:rPr lang="en-US"/>
              <a:t>Y</a:t>
            </a:r>
            <a:r>
              <a:rPr lang="en-US">
                <a:solidFill>
                  <a:schemeClr val="dk2"/>
                </a:solidFill>
              </a:rPr>
              <a:t>our</a:t>
            </a:r>
            <a:r>
              <a:rPr lang="en-US">
                <a:solidFill>
                  <a:srgbClr val="C00000"/>
                </a:solidFill>
              </a:rPr>
              <a:t> </a:t>
            </a:r>
            <a:r>
              <a:rPr lang="en-US"/>
              <a:t>I</a:t>
            </a:r>
            <a:r>
              <a:rPr lang="en-US">
                <a:solidFill>
                  <a:schemeClr val="dk2"/>
                </a:solidFill>
              </a:rPr>
              <a:t>deas</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5: </a:t>
            </a:r>
            <a:r>
              <a:rPr lang="en-US">
                <a:solidFill>
                  <a:schemeClr val="dk2"/>
                </a:solidFill>
              </a:rPr>
              <a:t>Reflect</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6: </a:t>
            </a:r>
            <a:r>
              <a:rPr lang="en-US">
                <a:solidFill>
                  <a:schemeClr val="dk2"/>
                </a:solidFill>
              </a:rPr>
              <a:t>Preview </a:t>
            </a:r>
            <a:r>
              <a:rPr lang="en-US"/>
              <a:t>N</a:t>
            </a:r>
            <a:r>
              <a:rPr lang="en-US">
                <a:solidFill>
                  <a:schemeClr val="dk2"/>
                </a:solidFill>
              </a:rPr>
              <a:t>ext </a:t>
            </a:r>
            <a:r>
              <a:rPr lang="en-US"/>
              <a:t>A</a:t>
            </a:r>
            <a:r>
              <a:rPr lang="en-US">
                <a:solidFill>
                  <a:schemeClr val="dk2"/>
                </a:solidFill>
              </a:rPr>
              <a:t>ctivity </a:t>
            </a:r>
            <a:endParaRPr>
              <a:solidFill>
                <a:schemeClr val="dk2"/>
              </a:solidFill>
            </a:endParaRPr>
          </a:p>
          <a:p>
            <a:pPr indent="0" lvl="0" marL="0" rtl="0" algn="l">
              <a:spcBef>
                <a:spcPts val="0"/>
              </a:spcBef>
              <a:spcAft>
                <a:spcPts val="1200"/>
              </a:spcAft>
              <a:buNone/>
            </a:pPr>
            <a:r>
              <a:t/>
            </a:r>
            <a:endParaRPr/>
          </a:p>
        </p:txBody>
      </p:sp>
      <p:sp>
        <p:nvSpPr>
          <p:cNvPr id="765" name="Google Shape;765;p82"/>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766" name="Google Shape;766;p82"/>
          <p:cNvGrpSpPr/>
          <p:nvPr/>
        </p:nvGrpSpPr>
        <p:grpSpPr>
          <a:xfrm>
            <a:off x="6703044" y="2004151"/>
            <a:ext cx="1197749" cy="1469805"/>
            <a:chOff x="6756023" y="2028307"/>
            <a:chExt cx="1197749" cy="1469805"/>
          </a:xfrm>
        </p:grpSpPr>
        <p:sp>
          <p:nvSpPr>
            <p:cNvPr descr="Icon" id="767" name="Google Shape;767;p82"/>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82"/>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69" name="Google Shape;769;p82"/>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83"/>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are today’s goals?</a:t>
            </a:r>
            <a:endParaRPr/>
          </a:p>
        </p:txBody>
      </p:sp>
      <p:sp>
        <p:nvSpPr>
          <p:cNvPr descr="Icon" id="775" name="Google Shape;775;p83"/>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FF9900"/>
              </a:solidFill>
              <a:latin typeface="Arial"/>
              <a:ea typeface="Arial"/>
              <a:cs typeface="Arial"/>
              <a:sym typeface="Arial"/>
            </a:endParaRPr>
          </a:p>
        </p:txBody>
      </p:sp>
      <p:sp>
        <p:nvSpPr>
          <p:cNvPr id="776" name="Google Shape;776;p83"/>
          <p:cNvSpPr txBox="1"/>
          <p:nvPr>
            <p:ph idx="1" type="body"/>
          </p:nvPr>
        </p:nvSpPr>
        <p:spPr>
          <a:xfrm>
            <a:off x="819150" y="1583388"/>
            <a:ext cx="3855600" cy="2885100"/>
          </a:xfrm>
          <a:prstGeom prst="rect">
            <a:avLst/>
          </a:prstGeom>
          <a:noFill/>
          <a:ln>
            <a:noFill/>
          </a:ln>
        </p:spPr>
        <p:txBody>
          <a:bodyPr anchorCtr="0" anchor="t" bIns="0" lIns="0" spcFirstLastPara="1" rIns="0" wrap="square" tIns="0">
            <a:noAutofit/>
          </a:bodyPr>
          <a:lstStyle/>
          <a:p>
            <a:pPr indent="-304546" lvl="0" marL="310896" rtl="0" algn="l">
              <a:lnSpc>
                <a:spcPct val="100000"/>
              </a:lnSpc>
              <a:spcBef>
                <a:spcPts val="0"/>
              </a:spcBef>
              <a:spcAft>
                <a:spcPts val="0"/>
              </a:spcAft>
              <a:buSzPts val="1700"/>
              <a:buFont typeface="Calibri"/>
              <a:buChar char="•"/>
            </a:pPr>
            <a:r>
              <a:rPr lang="en-US" sz="1700">
                <a:latin typeface="Calibri"/>
                <a:ea typeface="Calibri"/>
                <a:cs typeface="Calibri"/>
                <a:sym typeface="Calibri"/>
              </a:rPr>
              <a:t>Learn how to use a </a:t>
            </a:r>
            <a:r>
              <a:rPr lang="en-US" sz="1700">
                <a:latin typeface="Calibri"/>
                <a:ea typeface="Calibri"/>
                <a:cs typeface="Calibri"/>
                <a:sym typeface="Calibri"/>
              </a:rPr>
              <a:t>cardboard</a:t>
            </a:r>
            <a:r>
              <a:rPr lang="en-US" sz="1700">
                <a:latin typeface="Calibri"/>
                <a:ea typeface="Calibri"/>
                <a:cs typeface="Calibri"/>
                <a:sym typeface="Calibri"/>
              </a:rPr>
              <a:t> cutting tool called a </a:t>
            </a:r>
            <a:r>
              <a:rPr i="1" lang="en-US" sz="1700">
                <a:latin typeface="Calibri"/>
                <a:ea typeface="Calibri"/>
                <a:cs typeface="Calibri"/>
                <a:sym typeface="Calibri"/>
              </a:rPr>
              <a:t>canary cutter</a:t>
            </a:r>
            <a:endParaRPr i="1" sz="1700">
              <a:latin typeface="Calibri"/>
              <a:ea typeface="Calibri"/>
              <a:cs typeface="Calibri"/>
              <a:sym typeface="Calibri"/>
            </a:endParaRPr>
          </a:p>
          <a:p>
            <a:pPr indent="-330200" lvl="0" marL="338328" rtl="0" algn="l">
              <a:lnSpc>
                <a:spcPct val="100000"/>
              </a:lnSpc>
              <a:spcBef>
                <a:spcPts val="1200"/>
              </a:spcBef>
              <a:spcAft>
                <a:spcPts val="0"/>
              </a:spcAft>
              <a:buSzPts val="1700"/>
              <a:buFont typeface="Calibri"/>
              <a:buChar char="•"/>
            </a:pPr>
            <a:r>
              <a:rPr lang="en-US" sz="1700">
                <a:latin typeface="Calibri"/>
                <a:ea typeface="Calibri"/>
                <a:cs typeface="Calibri"/>
                <a:sym typeface="Calibri"/>
              </a:rPr>
              <a:t>Practice four different construction </a:t>
            </a:r>
            <a:r>
              <a:rPr lang="en-US" sz="1700">
                <a:latin typeface="Calibri"/>
                <a:ea typeface="Calibri"/>
                <a:cs typeface="Calibri"/>
                <a:sym typeface="Calibri"/>
              </a:rPr>
              <a:t>techniques</a:t>
            </a:r>
            <a:r>
              <a:rPr lang="en-US" sz="1700">
                <a:latin typeface="Calibri"/>
                <a:ea typeface="Calibri"/>
                <a:cs typeface="Calibri"/>
                <a:sym typeface="Calibri"/>
              </a:rPr>
              <a:t>:</a:t>
            </a:r>
            <a:endParaRPr sz="1700">
              <a:latin typeface="Calibri"/>
              <a:ea typeface="Calibri"/>
              <a:cs typeface="Calibri"/>
              <a:sym typeface="Calibri"/>
            </a:endParaRPr>
          </a:p>
          <a:p>
            <a:pPr indent="-336550" lvl="1" marL="914400" rtl="0" algn="l">
              <a:lnSpc>
                <a:spcPct val="50000"/>
              </a:lnSpc>
              <a:spcBef>
                <a:spcPts val="1200"/>
              </a:spcBef>
              <a:spcAft>
                <a:spcPts val="0"/>
              </a:spcAft>
              <a:buSzPts val="1700"/>
              <a:buChar char="○"/>
            </a:pPr>
            <a:r>
              <a:rPr lang="en-US" sz="1700"/>
              <a:t>Scoring</a:t>
            </a:r>
            <a:endParaRPr sz="1700"/>
          </a:p>
          <a:p>
            <a:pPr indent="-336550" lvl="1" marL="914400" rtl="0" algn="l">
              <a:lnSpc>
                <a:spcPct val="50000"/>
              </a:lnSpc>
              <a:spcBef>
                <a:spcPts val="1200"/>
              </a:spcBef>
              <a:spcAft>
                <a:spcPts val="0"/>
              </a:spcAft>
              <a:buSzPts val="1700"/>
              <a:buChar char="○"/>
            </a:pPr>
            <a:r>
              <a:rPr lang="en-US" sz="1700"/>
              <a:t>Cutting </a:t>
            </a:r>
            <a:endParaRPr sz="1700"/>
          </a:p>
          <a:p>
            <a:pPr indent="-336550" lvl="1" marL="914400" rtl="0" algn="l">
              <a:lnSpc>
                <a:spcPct val="50000"/>
              </a:lnSpc>
              <a:spcBef>
                <a:spcPts val="1200"/>
              </a:spcBef>
              <a:spcAft>
                <a:spcPts val="0"/>
              </a:spcAft>
              <a:buSzPts val="1700"/>
              <a:buChar char="○"/>
            </a:pPr>
            <a:r>
              <a:rPr lang="en-US" sz="1700"/>
              <a:t>Creating curves</a:t>
            </a:r>
            <a:endParaRPr sz="1700"/>
          </a:p>
          <a:p>
            <a:pPr indent="-336550" lvl="1" marL="914400" rtl="0" algn="l">
              <a:lnSpc>
                <a:spcPct val="50000"/>
              </a:lnSpc>
              <a:spcBef>
                <a:spcPts val="1200"/>
              </a:spcBef>
              <a:spcAft>
                <a:spcPts val="0"/>
              </a:spcAft>
              <a:buSzPts val="1700"/>
              <a:buChar char="○"/>
            </a:pPr>
            <a:r>
              <a:rPr lang="en-US" sz="1700"/>
              <a:t>Creat</a:t>
            </a:r>
            <a:r>
              <a:rPr lang="en-US" sz="1700">
                <a:solidFill>
                  <a:srgbClr val="000000"/>
                </a:solidFill>
              </a:rPr>
              <a:t>ing</a:t>
            </a:r>
            <a:r>
              <a:rPr lang="en-US" sz="1700"/>
              <a:t> slots</a:t>
            </a:r>
            <a:endParaRPr sz="1700"/>
          </a:p>
          <a:p>
            <a:pPr indent="-304546" lvl="0" marL="310896" rtl="0" algn="l">
              <a:lnSpc>
                <a:spcPct val="100000"/>
              </a:lnSpc>
              <a:spcBef>
                <a:spcPts val="1200"/>
              </a:spcBef>
              <a:spcAft>
                <a:spcPts val="0"/>
              </a:spcAft>
              <a:buSzPts val="1700"/>
              <a:buFont typeface="Calibri"/>
              <a:buChar char="•"/>
            </a:pPr>
            <a:r>
              <a:rPr lang="en-US" sz="1700">
                <a:latin typeface="Calibri"/>
                <a:ea typeface="Calibri"/>
                <a:cs typeface="Calibri"/>
                <a:sym typeface="Calibri"/>
              </a:rPr>
              <a:t>Build strong cardboard creations for our worlds</a:t>
            </a:r>
            <a:endParaRPr sz="1700">
              <a:latin typeface="Calibri"/>
              <a:ea typeface="Calibri"/>
              <a:cs typeface="Calibri"/>
              <a:sym typeface="Calibri"/>
            </a:endParaRPr>
          </a:p>
          <a:p>
            <a:pPr indent="-196596" lvl="0" marL="310896" rtl="0" algn="l">
              <a:lnSpc>
                <a:spcPct val="100000"/>
              </a:lnSpc>
              <a:spcBef>
                <a:spcPts val="1200"/>
              </a:spcBef>
              <a:spcAft>
                <a:spcPts val="1200"/>
              </a:spcAft>
              <a:buSzPts val="1800"/>
              <a:buNone/>
            </a:pPr>
            <a:r>
              <a:t/>
            </a:r>
            <a:endParaRPr/>
          </a:p>
        </p:txBody>
      </p:sp>
      <p:sp>
        <p:nvSpPr>
          <p:cNvPr id="777" name="Google Shape;777;p83"/>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9"/>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Design Challenge: </a:t>
            </a:r>
            <a:r>
              <a:rPr lang="en-US"/>
              <a:t>Clothespin Towers</a:t>
            </a:r>
            <a:endParaRPr/>
          </a:p>
        </p:txBody>
      </p:sp>
      <p:sp>
        <p:nvSpPr>
          <p:cNvPr id="291" name="Google Shape;291;p39"/>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800"/>
              </a:spcAft>
              <a:buSzPts val="1400"/>
              <a:buNone/>
            </a:pPr>
            <a:r>
              <a:rPr lang="en-US" sz="2400">
                <a:solidFill>
                  <a:schemeClr val="dk1"/>
                </a:solidFill>
              </a:rPr>
              <a:t>Build a </a:t>
            </a:r>
            <a:br>
              <a:rPr lang="en-US" sz="2400">
                <a:solidFill>
                  <a:schemeClr val="dk1"/>
                </a:solidFill>
              </a:rPr>
            </a:br>
            <a:r>
              <a:rPr lang="en-US" sz="2400">
                <a:solidFill>
                  <a:schemeClr val="dk1"/>
                </a:solidFill>
              </a:rPr>
              <a:t>clothespin </a:t>
            </a:r>
            <a:br>
              <a:rPr lang="en-US" sz="2400">
                <a:solidFill>
                  <a:schemeClr val="dk1"/>
                </a:solidFill>
              </a:rPr>
            </a:br>
            <a:r>
              <a:rPr lang="en-US" sz="2400">
                <a:solidFill>
                  <a:schemeClr val="dk1"/>
                </a:solidFill>
              </a:rPr>
              <a:t>tower</a:t>
            </a:r>
            <a:endParaRPr/>
          </a:p>
        </p:txBody>
      </p:sp>
      <p:pic>
        <p:nvPicPr>
          <p:cNvPr descr="Timer showing 15 minutes allotted to complete this activity." id="292" name="Google Shape;292;p39"/>
          <p:cNvPicPr preferRelativeResize="0"/>
          <p:nvPr/>
        </p:nvPicPr>
        <p:blipFill rotWithShape="1">
          <a:blip r:embed="rId3">
            <a:alphaModFix/>
          </a:blip>
          <a:srcRect b="0" l="0" r="0" t="0"/>
          <a:stretch/>
        </p:blipFill>
        <p:spPr>
          <a:xfrm>
            <a:off x="4711274" y="2235253"/>
            <a:ext cx="2121750" cy="1198775"/>
          </a:xfrm>
          <a:prstGeom prst="rect">
            <a:avLst/>
          </a:prstGeom>
          <a:noFill/>
          <a:ln cap="flat" cmpd="sng" w="47625">
            <a:solidFill>
              <a:schemeClr val="accent1"/>
            </a:solidFill>
            <a:prstDash val="solid"/>
            <a:round/>
            <a:headEnd len="sm" w="sm" type="none"/>
            <a:tailEnd len="sm" w="sm" type="none"/>
          </a:ln>
        </p:spPr>
      </p:pic>
      <p:sp>
        <p:nvSpPr>
          <p:cNvPr id="293" name="Google Shape;293;p39"/>
          <p:cNvSpPr/>
          <p:nvPr/>
        </p:nvSpPr>
        <p:spPr>
          <a:xfrm>
            <a:off x="-1095755" y="1894720"/>
            <a:ext cx="904534" cy="649850"/>
          </a:xfrm>
          <a:custGeom>
            <a:rect b="b" l="l" r="r" t="t"/>
            <a:pathLst>
              <a:path extrusionOk="0" h="11996" w="16696">
                <a:moveTo>
                  <a:pt x="4931" y="5796"/>
                </a:moveTo>
                <a:lnTo>
                  <a:pt x="0" y="11995"/>
                </a:lnTo>
                <a:lnTo>
                  <a:pt x="4499" y="11995"/>
                </a:lnTo>
                <a:lnTo>
                  <a:pt x="7440" y="8103"/>
                </a:lnTo>
                <a:lnTo>
                  <a:pt x="4931" y="5796"/>
                </a:lnTo>
                <a:close/>
                <a:moveTo>
                  <a:pt x="11072" y="4556"/>
                </a:moveTo>
                <a:lnTo>
                  <a:pt x="11072" y="2423"/>
                </a:lnTo>
                <a:lnTo>
                  <a:pt x="14042" y="1442"/>
                </a:lnTo>
                <a:lnTo>
                  <a:pt x="11072" y="491"/>
                </a:lnTo>
                <a:lnTo>
                  <a:pt x="11072" y="174"/>
                </a:lnTo>
                <a:cubicBezTo>
                  <a:pt x="11072" y="87"/>
                  <a:pt x="11015" y="0"/>
                  <a:pt x="10899" y="0"/>
                </a:cubicBezTo>
                <a:cubicBezTo>
                  <a:pt x="10813" y="0"/>
                  <a:pt x="10755" y="87"/>
                  <a:pt x="10755" y="174"/>
                </a:cubicBezTo>
                <a:lnTo>
                  <a:pt x="10755" y="4470"/>
                </a:lnTo>
                <a:lnTo>
                  <a:pt x="7785" y="8448"/>
                </a:lnTo>
                <a:lnTo>
                  <a:pt x="7785" y="8420"/>
                </a:lnTo>
                <a:lnTo>
                  <a:pt x="5132" y="11995"/>
                </a:lnTo>
                <a:lnTo>
                  <a:pt x="16695" y="11966"/>
                </a:lnTo>
                <a:lnTo>
                  <a:pt x="11072" y="45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4" name="Google Shape;294;p39"/>
          <p:cNvGrpSpPr/>
          <p:nvPr/>
        </p:nvGrpSpPr>
        <p:grpSpPr>
          <a:xfrm>
            <a:off x="1664938" y="1819103"/>
            <a:ext cx="709508" cy="619394"/>
            <a:chOff x="1659119" y="1807622"/>
            <a:chExt cx="709508" cy="619394"/>
          </a:xfrm>
        </p:grpSpPr>
        <p:sp>
          <p:nvSpPr>
            <p:cNvPr id="295" name="Google Shape;295;p39"/>
            <p:cNvSpPr/>
            <p:nvPr/>
          </p:nvSpPr>
          <p:spPr>
            <a:xfrm>
              <a:off x="1659119" y="2335576"/>
              <a:ext cx="709508" cy="9144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6" name="Google Shape;296;p39"/>
            <p:cNvSpPr/>
            <p:nvPr/>
          </p:nvSpPr>
          <p:spPr>
            <a:xfrm>
              <a:off x="1716693" y="2184136"/>
              <a:ext cx="594360" cy="9144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7" name="Google Shape;297;p39"/>
            <p:cNvSpPr/>
            <p:nvPr/>
          </p:nvSpPr>
          <p:spPr>
            <a:xfrm>
              <a:off x="1785273" y="2032695"/>
              <a:ext cx="457200" cy="9144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8" name="Google Shape;298;p39"/>
            <p:cNvSpPr/>
            <p:nvPr/>
          </p:nvSpPr>
          <p:spPr>
            <a:xfrm>
              <a:off x="1785273" y="1807622"/>
              <a:ext cx="457200" cy="16507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299" name="Google Shape;299;p39"/>
          <p:cNvSpPr/>
          <p:nvPr/>
        </p:nvSpPr>
        <p:spPr>
          <a:xfrm>
            <a:off x="-983483" y="939088"/>
            <a:ext cx="650486" cy="684060"/>
          </a:xfrm>
          <a:custGeom>
            <a:rect b="b" l="l" r="r" t="t"/>
            <a:pathLst>
              <a:path extrusionOk="0" h="10062" w="9570">
                <a:moveTo>
                  <a:pt x="9377" y="4977"/>
                </a:moveTo>
                <a:lnTo>
                  <a:pt x="9377" y="4977"/>
                </a:lnTo>
                <a:lnTo>
                  <a:pt x="7817" y="4977"/>
                </a:lnTo>
                <a:cubicBezTo>
                  <a:pt x="7710" y="4977"/>
                  <a:pt x="7604" y="5062"/>
                  <a:pt x="7604" y="5169"/>
                </a:cubicBezTo>
                <a:lnTo>
                  <a:pt x="7604" y="9847"/>
                </a:lnTo>
                <a:cubicBezTo>
                  <a:pt x="7604" y="9954"/>
                  <a:pt x="7710" y="10061"/>
                  <a:pt x="7817" y="10061"/>
                </a:cubicBezTo>
                <a:lnTo>
                  <a:pt x="9377" y="10061"/>
                </a:lnTo>
                <a:cubicBezTo>
                  <a:pt x="9484" y="10061"/>
                  <a:pt x="9569" y="9954"/>
                  <a:pt x="9569" y="9847"/>
                </a:cubicBezTo>
                <a:lnTo>
                  <a:pt x="9569" y="5169"/>
                </a:lnTo>
                <a:cubicBezTo>
                  <a:pt x="9569" y="5062"/>
                  <a:pt x="9484" y="4977"/>
                  <a:pt x="9377" y="4977"/>
                </a:cubicBezTo>
                <a:close/>
                <a:moveTo>
                  <a:pt x="4529" y="2436"/>
                </a:moveTo>
                <a:lnTo>
                  <a:pt x="4529" y="2436"/>
                </a:lnTo>
                <a:cubicBezTo>
                  <a:pt x="4486" y="2499"/>
                  <a:pt x="4464" y="2563"/>
                  <a:pt x="4507" y="2628"/>
                </a:cubicBezTo>
                <a:cubicBezTo>
                  <a:pt x="4550" y="2692"/>
                  <a:pt x="4614" y="2734"/>
                  <a:pt x="4678" y="2734"/>
                </a:cubicBezTo>
                <a:lnTo>
                  <a:pt x="8287" y="2734"/>
                </a:lnTo>
                <a:lnTo>
                  <a:pt x="8287" y="4977"/>
                </a:lnTo>
                <a:lnTo>
                  <a:pt x="8885" y="4977"/>
                </a:lnTo>
                <a:lnTo>
                  <a:pt x="8885" y="299"/>
                </a:lnTo>
                <a:cubicBezTo>
                  <a:pt x="8885" y="129"/>
                  <a:pt x="8758" y="0"/>
                  <a:pt x="8587" y="0"/>
                </a:cubicBezTo>
                <a:lnTo>
                  <a:pt x="8587" y="0"/>
                </a:lnTo>
                <a:lnTo>
                  <a:pt x="8287" y="0"/>
                </a:lnTo>
                <a:lnTo>
                  <a:pt x="4678" y="0"/>
                </a:lnTo>
                <a:cubicBezTo>
                  <a:pt x="4614" y="0"/>
                  <a:pt x="4550" y="43"/>
                  <a:pt x="4507" y="107"/>
                </a:cubicBezTo>
                <a:cubicBezTo>
                  <a:pt x="4464" y="171"/>
                  <a:pt x="4486" y="235"/>
                  <a:pt x="4529" y="299"/>
                </a:cubicBezTo>
                <a:lnTo>
                  <a:pt x="5233" y="1367"/>
                </a:lnTo>
                <a:lnTo>
                  <a:pt x="4529" y="2436"/>
                </a:lnTo>
                <a:close/>
                <a:moveTo>
                  <a:pt x="6836" y="6152"/>
                </a:moveTo>
                <a:lnTo>
                  <a:pt x="6836" y="6152"/>
                </a:lnTo>
                <a:lnTo>
                  <a:pt x="5277" y="6152"/>
                </a:lnTo>
                <a:cubicBezTo>
                  <a:pt x="5170" y="6152"/>
                  <a:pt x="5063" y="6237"/>
                  <a:pt x="5063" y="6344"/>
                </a:cubicBezTo>
                <a:lnTo>
                  <a:pt x="5063" y="9847"/>
                </a:lnTo>
                <a:cubicBezTo>
                  <a:pt x="5063" y="9954"/>
                  <a:pt x="5170" y="10061"/>
                  <a:pt x="5277" y="10061"/>
                </a:cubicBezTo>
                <a:lnTo>
                  <a:pt x="6836" y="10061"/>
                </a:lnTo>
                <a:cubicBezTo>
                  <a:pt x="6942" y="10061"/>
                  <a:pt x="7028" y="9954"/>
                  <a:pt x="7028" y="9847"/>
                </a:cubicBezTo>
                <a:lnTo>
                  <a:pt x="7028" y="6344"/>
                </a:lnTo>
                <a:cubicBezTo>
                  <a:pt x="7028" y="6237"/>
                  <a:pt x="6942" y="6152"/>
                  <a:pt x="6836" y="6152"/>
                </a:cubicBezTo>
                <a:close/>
                <a:moveTo>
                  <a:pt x="4294" y="7305"/>
                </a:moveTo>
                <a:lnTo>
                  <a:pt x="4294" y="7305"/>
                </a:lnTo>
                <a:lnTo>
                  <a:pt x="2734" y="7305"/>
                </a:lnTo>
                <a:cubicBezTo>
                  <a:pt x="2628" y="7305"/>
                  <a:pt x="2521" y="7412"/>
                  <a:pt x="2521" y="7519"/>
                </a:cubicBezTo>
                <a:lnTo>
                  <a:pt x="2521" y="9847"/>
                </a:lnTo>
                <a:cubicBezTo>
                  <a:pt x="2521" y="9954"/>
                  <a:pt x="2628" y="10061"/>
                  <a:pt x="2734" y="10061"/>
                </a:cubicBezTo>
                <a:lnTo>
                  <a:pt x="4294" y="10061"/>
                </a:lnTo>
                <a:cubicBezTo>
                  <a:pt x="4401" y="10061"/>
                  <a:pt x="4486" y="9954"/>
                  <a:pt x="4486" y="9847"/>
                </a:cubicBezTo>
                <a:lnTo>
                  <a:pt x="4486" y="7519"/>
                </a:lnTo>
                <a:cubicBezTo>
                  <a:pt x="4486" y="7412"/>
                  <a:pt x="4401" y="7305"/>
                  <a:pt x="4294" y="7305"/>
                </a:cubicBezTo>
                <a:close/>
                <a:moveTo>
                  <a:pt x="1752" y="8480"/>
                </a:moveTo>
                <a:lnTo>
                  <a:pt x="1752" y="8480"/>
                </a:lnTo>
                <a:lnTo>
                  <a:pt x="192" y="8480"/>
                </a:lnTo>
                <a:cubicBezTo>
                  <a:pt x="85" y="8480"/>
                  <a:pt x="0" y="8566"/>
                  <a:pt x="0" y="8694"/>
                </a:cubicBezTo>
                <a:lnTo>
                  <a:pt x="0" y="9847"/>
                </a:lnTo>
                <a:cubicBezTo>
                  <a:pt x="0" y="9954"/>
                  <a:pt x="85" y="10061"/>
                  <a:pt x="192" y="10061"/>
                </a:cubicBezTo>
                <a:lnTo>
                  <a:pt x="1752" y="10061"/>
                </a:lnTo>
                <a:cubicBezTo>
                  <a:pt x="1859" y="10061"/>
                  <a:pt x="1944" y="9954"/>
                  <a:pt x="1944" y="9847"/>
                </a:cubicBezTo>
                <a:lnTo>
                  <a:pt x="1944" y="8694"/>
                </a:lnTo>
                <a:cubicBezTo>
                  <a:pt x="1944" y="8566"/>
                  <a:pt x="1859" y="8480"/>
                  <a:pt x="1752" y="8480"/>
                </a:cubicBezTo>
                <a:close/>
                <a:moveTo>
                  <a:pt x="3909" y="1944"/>
                </a:moveTo>
                <a:lnTo>
                  <a:pt x="3909" y="1944"/>
                </a:lnTo>
                <a:lnTo>
                  <a:pt x="3119" y="1944"/>
                </a:lnTo>
                <a:cubicBezTo>
                  <a:pt x="2948" y="1944"/>
                  <a:pt x="2820" y="1815"/>
                  <a:pt x="2820" y="1644"/>
                </a:cubicBezTo>
                <a:cubicBezTo>
                  <a:pt x="2820" y="1473"/>
                  <a:pt x="2948" y="1345"/>
                  <a:pt x="3119" y="1345"/>
                </a:cubicBezTo>
                <a:lnTo>
                  <a:pt x="3909" y="1345"/>
                </a:lnTo>
                <a:cubicBezTo>
                  <a:pt x="4059" y="1345"/>
                  <a:pt x="4187" y="1473"/>
                  <a:pt x="4187" y="1644"/>
                </a:cubicBezTo>
                <a:cubicBezTo>
                  <a:pt x="4187" y="1815"/>
                  <a:pt x="4059" y="1944"/>
                  <a:pt x="3909" y="1944"/>
                </a:cubicBezTo>
                <a:close/>
                <a:moveTo>
                  <a:pt x="2136" y="1944"/>
                </a:moveTo>
                <a:lnTo>
                  <a:pt x="2136" y="1944"/>
                </a:lnTo>
                <a:lnTo>
                  <a:pt x="1752" y="1944"/>
                </a:lnTo>
                <a:cubicBezTo>
                  <a:pt x="1581" y="1944"/>
                  <a:pt x="1453" y="1815"/>
                  <a:pt x="1453" y="1644"/>
                </a:cubicBezTo>
                <a:cubicBezTo>
                  <a:pt x="1453" y="1473"/>
                  <a:pt x="1581" y="1345"/>
                  <a:pt x="1752" y="1345"/>
                </a:cubicBezTo>
                <a:lnTo>
                  <a:pt x="2136" y="1345"/>
                </a:lnTo>
                <a:cubicBezTo>
                  <a:pt x="2307" y="1345"/>
                  <a:pt x="2436" y="1473"/>
                  <a:pt x="2436" y="1644"/>
                </a:cubicBezTo>
                <a:cubicBezTo>
                  <a:pt x="2436" y="1815"/>
                  <a:pt x="2307" y="1944"/>
                  <a:pt x="2136" y="1944"/>
                </a:cubicBezTo>
                <a:close/>
                <a:moveTo>
                  <a:pt x="3119" y="3118"/>
                </a:moveTo>
                <a:lnTo>
                  <a:pt x="3119" y="3118"/>
                </a:lnTo>
                <a:lnTo>
                  <a:pt x="1559" y="3118"/>
                </a:lnTo>
                <a:cubicBezTo>
                  <a:pt x="1388" y="3118"/>
                  <a:pt x="1261" y="2990"/>
                  <a:pt x="1261" y="2819"/>
                </a:cubicBezTo>
                <a:cubicBezTo>
                  <a:pt x="1261" y="2648"/>
                  <a:pt x="1388" y="2520"/>
                  <a:pt x="1559" y="2520"/>
                </a:cubicBezTo>
                <a:lnTo>
                  <a:pt x="3119" y="2520"/>
                </a:lnTo>
                <a:cubicBezTo>
                  <a:pt x="3290" y="2520"/>
                  <a:pt x="3418" y="2648"/>
                  <a:pt x="3418" y="2819"/>
                </a:cubicBezTo>
                <a:cubicBezTo>
                  <a:pt x="3418" y="2990"/>
                  <a:pt x="3290" y="3118"/>
                  <a:pt x="3119" y="3118"/>
                </a:cubicBezTo>
                <a:close/>
                <a:moveTo>
                  <a:pt x="3503" y="4293"/>
                </a:moveTo>
                <a:lnTo>
                  <a:pt x="3503" y="4293"/>
                </a:lnTo>
                <a:lnTo>
                  <a:pt x="2328" y="4293"/>
                </a:lnTo>
                <a:cubicBezTo>
                  <a:pt x="2179" y="4293"/>
                  <a:pt x="2051" y="4143"/>
                  <a:pt x="2051" y="3994"/>
                </a:cubicBezTo>
                <a:cubicBezTo>
                  <a:pt x="2051" y="3823"/>
                  <a:pt x="2179" y="3695"/>
                  <a:pt x="2328" y="3695"/>
                </a:cubicBezTo>
                <a:lnTo>
                  <a:pt x="3503" y="3695"/>
                </a:lnTo>
                <a:cubicBezTo>
                  <a:pt x="3674" y="3695"/>
                  <a:pt x="3802" y="3823"/>
                  <a:pt x="3802" y="3994"/>
                </a:cubicBezTo>
                <a:cubicBezTo>
                  <a:pt x="3802" y="4143"/>
                  <a:pt x="3674" y="4293"/>
                  <a:pt x="3503" y="4293"/>
                </a:cubicBezTo>
                <a:close/>
                <a:moveTo>
                  <a:pt x="577" y="3118"/>
                </a:moveTo>
                <a:lnTo>
                  <a:pt x="577" y="3118"/>
                </a:lnTo>
                <a:lnTo>
                  <a:pt x="385" y="3118"/>
                </a:lnTo>
                <a:cubicBezTo>
                  <a:pt x="214" y="3118"/>
                  <a:pt x="85" y="2990"/>
                  <a:pt x="85" y="2819"/>
                </a:cubicBezTo>
                <a:cubicBezTo>
                  <a:pt x="85" y="2648"/>
                  <a:pt x="214" y="2520"/>
                  <a:pt x="385" y="2520"/>
                </a:cubicBezTo>
                <a:lnTo>
                  <a:pt x="577" y="2520"/>
                </a:lnTo>
                <a:cubicBezTo>
                  <a:pt x="748" y="2520"/>
                  <a:pt x="876" y="2648"/>
                  <a:pt x="876" y="2819"/>
                </a:cubicBezTo>
                <a:cubicBezTo>
                  <a:pt x="876" y="2990"/>
                  <a:pt x="748" y="3118"/>
                  <a:pt x="577" y="311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3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84"/>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Exploring Cardboard</a:t>
            </a:r>
            <a:endParaRPr/>
          </a:p>
        </p:txBody>
      </p:sp>
      <p:sp>
        <p:nvSpPr>
          <p:cNvPr id="783" name="Google Shape;783;p84"/>
          <p:cNvSpPr txBox="1"/>
          <p:nvPr>
            <p:ph idx="1" type="body"/>
          </p:nvPr>
        </p:nvSpPr>
        <p:spPr>
          <a:xfrm>
            <a:off x="819150" y="1590625"/>
            <a:ext cx="55656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do you notice?</a:t>
            </a:r>
            <a:endParaRPr/>
          </a:p>
          <a:p>
            <a:pPr indent="-310896" lvl="0" marL="310896" rtl="0" algn="l">
              <a:lnSpc>
                <a:spcPct val="100000"/>
              </a:lnSpc>
              <a:spcBef>
                <a:spcPts val="1200"/>
              </a:spcBef>
              <a:spcAft>
                <a:spcPts val="0"/>
              </a:spcAft>
              <a:buClr>
                <a:schemeClr val="accent2"/>
              </a:buClr>
              <a:buSzPts val="1800"/>
              <a:buFont typeface="Arial"/>
              <a:buChar char="•"/>
            </a:pPr>
            <a:r>
              <a:rPr lang="en-US"/>
              <a:t>Can you peel apart the layers?</a:t>
            </a:r>
            <a:endParaRPr/>
          </a:p>
          <a:p>
            <a:pPr indent="-310896" lvl="0" marL="310896" rtl="0" algn="l">
              <a:lnSpc>
                <a:spcPct val="100000"/>
              </a:lnSpc>
              <a:spcBef>
                <a:spcPts val="1200"/>
              </a:spcBef>
              <a:spcAft>
                <a:spcPts val="0"/>
              </a:spcAft>
              <a:buClr>
                <a:schemeClr val="accent2"/>
              </a:buClr>
              <a:buSzPts val="1800"/>
              <a:buFont typeface="Arial"/>
              <a:buChar char="•"/>
            </a:pPr>
            <a:r>
              <a:rPr lang="en-US"/>
              <a:t>Does it bend easily? Does the direction matter?</a:t>
            </a:r>
            <a:endParaRPr/>
          </a:p>
          <a:p>
            <a:pPr indent="-310896" lvl="0" marL="310896" rtl="0" algn="l">
              <a:lnSpc>
                <a:spcPct val="100000"/>
              </a:lnSpc>
              <a:spcBef>
                <a:spcPts val="1200"/>
              </a:spcBef>
              <a:spcAft>
                <a:spcPts val="1200"/>
              </a:spcAft>
              <a:buSzPts val="1800"/>
              <a:buChar char="•"/>
            </a:pPr>
            <a:r>
              <a:rPr lang="en-US"/>
              <a:t>Can you rip it easily? Does the direction matter?</a:t>
            </a:r>
            <a:endParaRPr/>
          </a:p>
        </p:txBody>
      </p:sp>
      <p:sp>
        <p:nvSpPr>
          <p:cNvPr id="784" name="Google Shape;784;p84"/>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85"/>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Technique 1: Scoring</a:t>
            </a:r>
            <a:endParaRPr/>
          </a:p>
        </p:txBody>
      </p:sp>
      <p:sp>
        <p:nvSpPr>
          <p:cNvPr id="790" name="Google Shape;790;p85"/>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 with </a:t>
            </a:r>
            <a:r>
              <a:rPr b="1" lang="en-US">
                <a:solidFill>
                  <a:schemeClr val="dk1"/>
                </a:solidFill>
              </a:rPr>
              <a:t>Cardboard</a:t>
            </a:r>
            <a:endParaRPr/>
          </a:p>
        </p:txBody>
      </p:sp>
      <p:pic>
        <p:nvPicPr>
          <p:cNvPr descr="Hands wearing gloves using a silver ruler and a pencil to draw a vertical line across the middle of a piece of cardboard." id="791" name="Google Shape;791;p85"/>
          <p:cNvPicPr preferRelativeResize="0"/>
          <p:nvPr/>
        </p:nvPicPr>
        <p:blipFill rotWithShape="1">
          <a:blip r:embed="rId3">
            <a:alphaModFix/>
          </a:blip>
          <a:srcRect b="18683" l="29212" r="15154" t="19469"/>
          <a:stretch/>
        </p:blipFill>
        <p:spPr>
          <a:xfrm>
            <a:off x="431052" y="2182650"/>
            <a:ext cx="2492973" cy="1638300"/>
          </a:xfrm>
          <a:prstGeom prst="rect">
            <a:avLst/>
          </a:prstGeom>
          <a:noFill/>
          <a:ln>
            <a:noFill/>
          </a:ln>
        </p:spPr>
      </p:pic>
      <p:pic>
        <p:nvPicPr>
          <p:cNvPr descr="Hands wearing gloves using a serrated knife to pierce the top layer and cut all the way down the piece of cardboard. " id="792" name="Google Shape;792;p85"/>
          <p:cNvPicPr preferRelativeResize="0"/>
          <p:nvPr/>
        </p:nvPicPr>
        <p:blipFill rotWithShape="1">
          <a:blip r:embed="rId4">
            <a:alphaModFix/>
          </a:blip>
          <a:srcRect b="18379" l="29060" r="16437" t="15861"/>
          <a:stretch/>
        </p:blipFill>
        <p:spPr>
          <a:xfrm>
            <a:off x="3284906" y="2182650"/>
            <a:ext cx="2101946" cy="1638300"/>
          </a:xfrm>
          <a:prstGeom prst="rect">
            <a:avLst/>
          </a:prstGeom>
          <a:noFill/>
          <a:ln>
            <a:noFill/>
          </a:ln>
        </p:spPr>
      </p:pic>
      <p:pic>
        <p:nvPicPr>
          <p:cNvPr descr="Snapping the score line that was cut down the middle of the cardboard." id="793" name="Google Shape;793;p85"/>
          <p:cNvPicPr preferRelativeResize="0"/>
          <p:nvPr/>
        </p:nvPicPr>
        <p:blipFill rotWithShape="1">
          <a:blip r:embed="rId5">
            <a:alphaModFix/>
          </a:blip>
          <a:srcRect b="17684" l="20243" r="7382" t="17561"/>
          <a:stretch/>
        </p:blipFill>
        <p:spPr>
          <a:xfrm>
            <a:off x="5747724" y="2150850"/>
            <a:ext cx="2823225" cy="1638300"/>
          </a:xfrm>
          <a:prstGeom prst="rect">
            <a:avLst/>
          </a:prstGeom>
          <a:noFill/>
          <a:ln>
            <a:noFill/>
          </a:ln>
        </p:spPr>
      </p:pic>
      <p:sp>
        <p:nvSpPr>
          <p:cNvPr id="794" name="Google Shape;794;p85"/>
          <p:cNvSpPr txBox="1"/>
          <p:nvPr/>
        </p:nvSpPr>
        <p:spPr>
          <a:xfrm>
            <a:off x="431050" y="374475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Draw a line</a:t>
            </a:r>
            <a:endParaRPr>
              <a:latin typeface="Calibri"/>
              <a:ea typeface="Calibri"/>
              <a:cs typeface="Calibri"/>
              <a:sym typeface="Calibri"/>
            </a:endParaRPr>
          </a:p>
        </p:txBody>
      </p:sp>
      <p:sp>
        <p:nvSpPr>
          <p:cNvPr id="795" name="Google Shape;795;p85"/>
          <p:cNvSpPr txBox="1"/>
          <p:nvPr/>
        </p:nvSpPr>
        <p:spPr>
          <a:xfrm>
            <a:off x="3284900" y="37812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2. Pierce the top layer and cut all the way down</a:t>
            </a:r>
            <a:endParaRPr>
              <a:latin typeface="Calibri"/>
              <a:ea typeface="Calibri"/>
              <a:cs typeface="Calibri"/>
              <a:sym typeface="Calibri"/>
            </a:endParaRPr>
          </a:p>
        </p:txBody>
      </p:sp>
      <p:sp>
        <p:nvSpPr>
          <p:cNvPr id="796" name="Google Shape;796;p85"/>
          <p:cNvSpPr txBox="1"/>
          <p:nvPr/>
        </p:nvSpPr>
        <p:spPr>
          <a:xfrm>
            <a:off x="5747725" y="37050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3. Snap the score line</a:t>
            </a:r>
            <a:endParaRPr>
              <a:latin typeface="Calibri"/>
              <a:ea typeface="Calibri"/>
              <a:cs typeface="Calibri"/>
              <a:sym typeface="Calibri"/>
            </a:endParaRPr>
          </a:p>
        </p:txBody>
      </p:sp>
      <p:sp>
        <p:nvSpPr>
          <p:cNvPr id="797" name="Google Shape;797;p8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86"/>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Technique 2: Cutting</a:t>
            </a:r>
            <a:endParaRPr/>
          </a:p>
        </p:txBody>
      </p:sp>
      <p:sp>
        <p:nvSpPr>
          <p:cNvPr id="803" name="Google Shape;803;p86"/>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 with Cardboard</a:t>
            </a:r>
            <a:endParaRPr/>
          </a:p>
        </p:txBody>
      </p:sp>
      <p:pic>
        <p:nvPicPr>
          <p:cNvPr descr="Hands wearing gloves using a silver ruler and a pencil to draw a vertical line across the middle of a piece of cardboard." id="804" name="Google Shape;804;p86"/>
          <p:cNvPicPr preferRelativeResize="0"/>
          <p:nvPr/>
        </p:nvPicPr>
        <p:blipFill rotWithShape="1">
          <a:blip r:embed="rId3">
            <a:alphaModFix/>
          </a:blip>
          <a:srcRect b="8123" l="11479" r="28608" t="20742"/>
          <a:stretch/>
        </p:blipFill>
        <p:spPr>
          <a:xfrm>
            <a:off x="1483775" y="1582450"/>
            <a:ext cx="1820475" cy="1294100"/>
          </a:xfrm>
          <a:prstGeom prst="rect">
            <a:avLst/>
          </a:prstGeom>
          <a:noFill/>
          <a:ln>
            <a:noFill/>
          </a:ln>
        </p:spPr>
      </p:pic>
      <p:pic>
        <p:nvPicPr>
          <p:cNvPr descr="Hands wearing gloves using a serrated knife to pierce the top layer down through the piece of cardboard. " id="805" name="Google Shape;805;p86"/>
          <p:cNvPicPr preferRelativeResize="0"/>
          <p:nvPr/>
        </p:nvPicPr>
        <p:blipFill rotWithShape="1">
          <a:blip r:embed="rId4">
            <a:alphaModFix/>
          </a:blip>
          <a:srcRect b="0" l="18323" r="21483" t="29967"/>
          <a:stretch/>
        </p:blipFill>
        <p:spPr>
          <a:xfrm>
            <a:off x="5032250" y="1582450"/>
            <a:ext cx="1892025" cy="1294100"/>
          </a:xfrm>
          <a:prstGeom prst="rect">
            <a:avLst/>
          </a:prstGeom>
          <a:noFill/>
          <a:ln>
            <a:noFill/>
          </a:ln>
        </p:spPr>
      </p:pic>
      <p:pic>
        <p:nvPicPr>
          <p:cNvPr descr="Hands wearing gloves snapping the score line that was cut down the middle of the cardboard." id="806" name="Google Shape;806;p86"/>
          <p:cNvPicPr preferRelativeResize="0"/>
          <p:nvPr/>
        </p:nvPicPr>
        <p:blipFill rotWithShape="1">
          <a:blip r:embed="rId5">
            <a:alphaModFix/>
          </a:blip>
          <a:srcRect b="0" l="5455" r="0" t="9329"/>
          <a:stretch/>
        </p:blipFill>
        <p:spPr>
          <a:xfrm>
            <a:off x="1487028" y="3258850"/>
            <a:ext cx="1817222" cy="1294100"/>
          </a:xfrm>
          <a:prstGeom prst="rect">
            <a:avLst/>
          </a:prstGeom>
          <a:noFill/>
          <a:ln>
            <a:noFill/>
          </a:ln>
        </p:spPr>
      </p:pic>
      <p:pic>
        <p:nvPicPr>
          <p:cNvPr descr="Hands wearing gloves using a serrated knife to cut down the snapped score line." id="807" name="Google Shape;807;p86"/>
          <p:cNvPicPr preferRelativeResize="0"/>
          <p:nvPr/>
        </p:nvPicPr>
        <p:blipFill rotWithShape="1">
          <a:blip r:embed="rId6">
            <a:alphaModFix/>
          </a:blip>
          <a:srcRect b="0" l="10778" r="0" t="19484"/>
          <a:stretch/>
        </p:blipFill>
        <p:spPr>
          <a:xfrm>
            <a:off x="5032250" y="3220524"/>
            <a:ext cx="1941214" cy="1408625"/>
          </a:xfrm>
          <a:prstGeom prst="rect">
            <a:avLst/>
          </a:prstGeom>
          <a:noFill/>
          <a:ln>
            <a:noFill/>
          </a:ln>
        </p:spPr>
      </p:pic>
      <p:sp>
        <p:nvSpPr>
          <p:cNvPr id="808" name="Google Shape;808;p86"/>
          <p:cNvSpPr txBox="1"/>
          <p:nvPr/>
        </p:nvSpPr>
        <p:spPr>
          <a:xfrm>
            <a:off x="1487025" y="27650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Draw a line</a:t>
            </a:r>
            <a:endParaRPr>
              <a:latin typeface="Calibri"/>
              <a:ea typeface="Calibri"/>
              <a:cs typeface="Calibri"/>
              <a:sym typeface="Calibri"/>
            </a:endParaRPr>
          </a:p>
        </p:txBody>
      </p:sp>
      <p:sp>
        <p:nvSpPr>
          <p:cNvPr id="809" name="Google Shape;809;p86"/>
          <p:cNvSpPr txBox="1"/>
          <p:nvPr/>
        </p:nvSpPr>
        <p:spPr>
          <a:xfrm>
            <a:off x="5032250" y="27650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2. Score the line</a:t>
            </a:r>
            <a:endParaRPr>
              <a:latin typeface="Calibri"/>
              <a:ea typeface="Calibri"/>
              <a:cs typeface="Calibri"/>
              <a:sym typeface="Calibri"/>
            </a:endParaRPr>
          </a:p>
        </p:txBody>
      </p:sp>
      <p:sp>
        <p:nvSpPr>
          <p:cNvPr id="810" name="Google Shape;810;p86"/>
          <p:cNvSpPr txBox="1"/>
          <p:nvPr/>
        </p:nvSpPr>
        <p:spPr>
          <a:xfrm>
            <a:off x="1487025" y="447675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3. Snap at the score line</a:t>
            </a:r>
            <a:endParaRPr>
              <a:latin typeface="Calibri"/>
              <a:ea typeface="Calibri"/>
              <a:cs typeface="Calibri"/>
              <a:sym typeface="Calibri"/>
            </a:endParaRPr>
          </a:p>
        </p:txBody>
      </p:sp>
      <p:sp>
        <p:nvSpPr>
          <p:cNvPr id="811" name="Google Shape;811;p86"/>
          <p:cNvSpPr txBox="1"/>
          <p:nvPr/>
        </p:nvSpPr>
        <p:spPr>
          <a:xfrm>
            <a:off x="5032250" y="455295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4. Cut down the score line</a:t>
            </a:r>
            <a:endParaRPr>
              <a:latin typeface="Calibri"/>
              <a:ea typeface="Calibri"/>
              <a:cs typeface="Calibri"/>
              <a:sym typeface="Calibri"/>
            </a:endParaRPr>
          </a:p>
        </p:txBody>
      </p:sp>
      <p:sp>
        <p:nvSpPr>
          <p:cNvPr id="812" name="Google Shape;812;p8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87"/>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Technique 3: Creating Curves</a:t>
            </a:r>
            <a:endParaRPr/>
          </a:p>
        </p:txBody>
      </p:sp>
      <p:sp>
        <p:nvSpPr>
          <p:cNvPr id="818" name="Google Shape;818;p87"/>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 with Cardboard</a:t>
            </a:r>
            <a:endParaRPr/>
          </a:p>
        </p:txBody>
      </p:sp>
      <p:sp>
        <p:nvSpPr>
          <p:cNvPr id="819" name="Google Shape;819;p87"/>
          <p:cNvSpPr txBox="1"/>
          <p:nvPr/>
        </p:nvSpPr>
        <p:spPr>
          <a:xfrm>
            <a:off x="1258425" y="28412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1. Draw multiple lines</a:t>
            </a:r>
            <a:endParaRPr>
              <a:latin typeface="Calibri"/>
              <a:ea typeface="Calibri"/>
              <a:cs typeface="Calibri"/>
              <a:sym typeface="Calibri"/>
            </a:endParaRPr>
          </a:p>
        </p:txBody>
      </p:sp>
      <p:sp>
        <p:nvSpPr>
          <p:cNvPr id="820" name="Google Shape;820;p87"/>
          <p:cNvSpPr txBox="1"/>
          <p:nvPr/>
        </p:nvSpPr>
        <p:spPr>
          <a:xfrm>
            <a:off x="5337050" y="291740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2. Score each line</a:t>
            </a:r>
            <a:endParaRPr>
              <a:latin typeface="Calibri"/>
              <a:ea typeface="Calibri"/>
              <a:cs typeface="Calibri"/>
              <a:sym typeface="Calibri"/>
            </a:endParaRPr>
          </a:p>
        </p:txBody>
      </p:sp>
      <p:sp>
        <p:nvSpPr>
          <p:cNvPr id="821" name="Google Shape;821;p87"/>
          <p:cNvSpPr txBox="1"/>
          <p:nvPr/>
        </p:nvSpPr>
        <p:spPr>
          <a:xfrm>
            <a:off x="953625" y="4629150"/>
            <a:ext cx="22053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3. Snap each score line</a:t>
            </a:r>
            <a:endParaRPr>
              <a:latin typeface="Calibri"/>
              <a:ea typeface="Calibri"/>
              <a:cs typeface="Calibri"/>
              <a:sym typeface="Calibri"/>
            </a:endParaRPr>
          </a:p>
        </p:txBody>
      </p:sp>
      <p:pic>
        <p:nvPicPr>
          <p:cNvPr descr="Hands wearing gloves using a silver ruler and a pencil to draw multiple vertical lines across the middle of a piece of cardboard." id="822" name="Google Shape;822;p87"/>
          <p:cNvPicPr preferRelativeResize="0"/>
          <p:nvPr/>
        </p:nvPicPr>
        <p:blipFill rotWithShape="1">
          <a:blip r:embed="rId3">
            <a:alphaModFix/>
          </a:blip>
          <a:srcRect b="18009" l="14594" r="23589" t="28960"/>
          <a:stretch/>
        </p:blipFill>
        <p:spPr>
          <a:xfrm>
            <a:off x="1267813" y="1638325"/>
            <a:ext cx="2296175" cy="1266825"/>
          </a:xfrm>
          <a:prstGeom prst="rect">
            <a:avLst/>
          </a:prstGeom>
          <a:noFill/>
          <a:ln>
            <a:noFill/>
          </a:ln>
        </p:spPr>
      </p:pic>
      <p:pic>
        <p:nvPicPr>
          <p:cNvPr descr="Hands wearing gloves using a serrated knife to pierce the top layer down through each of the lines." id="823" name="Google Shape;823;p87"/>
          <p:cNvPicPr preferRelativeResize="0"/>
          <p:nvPr/>
        </p:nvPicPr>
        <p:blipFill rotWithShape="1">
          <a:blip r:embed="rId4">
            <a:alphaModFix/>
          </a:blip>
          <a:srcRect b="15402" l="14233" r="12773" t="24101"/>
          <a:stretch/>
        </p:blipFill>
        <p:spPr>
          <a:xfrm>
            <a:off x="5363250" y="1638325"/>
            <a:ext cx="2590800" cy="1381125"/>
          </a:xfrm>
          <a:prstGeom prst="rect">
            <a:avLst/>
          </a:prstGeom>
          <a:noFill/>
          <a:ln>
            <a:noFill/>
          </a:ln>
        </p:spPr>
      </p:pic>
      <p:pic>
        <p:nvPicPr>
          <p:cNvPr descr="Hands wearing gloves snapping each of the the lines that were pierced." id="824" name="Google Shape;824;p87"/>
          <p:cNvPicPr preferRelativeResize="0"/>
          <p:nvPr/>
        </p:nvPicPr>
        <p:blipFill rotWithShape="1">
          <a:blip r:embed="rId5">
            <a:alphaModFix/>
          </a:blip>
          <a:srcRect b="18449" l="11312" r="11681" t="19449"/>
          <a:stretch/>
        </p:blipFill>
        <p:spPr>
          <a:xfrm>
            <a:off x="1056150" y="3317588"/>
            <a:ext cx="2609850" cy="1352550"/>
          </a:xfrm>
          <a:prstGeom prst="rect">
            <a:avLst/>
          </a:prstGeom>
          <a:noFill/>
          <a:ln>
            <a:noFill/>
          </a:ln>
        </p:spPr>
      </p:pic>
      <p:pic>
        <p:nvPicPr>
          <p:cNvPr descr="Hands wearing gloves bending or smoothing each of the lines." id="825" name="Google Shape;825;p87"/>
          <p:cNvPicPr preferRelativeResize="0"/>
          <p:nvPr/>
        </p:nvPicPr>
        <p:blipFill rotWithShape="1">
          <a:blip r:embed="rId6">
            <a:alphaModFix/>
          </a:blip>
          <a:srcRect b="19210" l="9489" r="9123" t="17514"/>
          <a:stretch/>
        </p:blipFill>
        <p:spPr>
          <a:xfrm>
            <a:off x="5332725" y="3284250"/>
            <a:ext cx="2838450" cy="1419225"/>
          </a:xfrm>
          <a:prstGeom prst="rect">
            <a:avLst/>
          </a:prstGeom>
          <a:noFill/>
          <a:ln>
            <a:noFill/>
          </a:ln>
        </p:spPr>
      </p:pic>
      <p:sp>
        <p:nvSpPr>
          <p:cNvPr id="826" name="Google Shape;826;p87"/>
          <p:cNvSpPr txBox="1"/>
          <p:nvPr/>
        </p:nvSpPr>
        <p:spPr>
          <a:xfrm>
            <a:off x="5363250" y="4629150"/>
            <a:ext cx="325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191919"/>
                </a:solidFill>
                <a:latin typeface="Calibri"/>
                <a:ea typeface="Calibri"/>
                <a:cs typeface="Calibri"/>
                <a:sym typeface="Calibri"/>
              </a:rPr>
              <a:t>4. Bend and/or smooth at each score line</a:t>
            </a:r>
            <a:endParaRPr>
              <a:solidFill>
                <a:srgbClr val="191919"/>
              </a:solidFill>
              <a:latin typeface="Calibri"/>
              <a:ea typeface="Calibri"/>
              <a:cs typeface="Calibri"/>
              <a:sym typeface="Calibri"/>
            </a:endParaRPr>
          </a:p>
        </p:txBody>
      </p:sp>
      <p:sp>
        <p:nvSpPr>
          <p:cNvPr id="827" name="Google Shape;827;p8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88"/>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Technique 4: Creating Slots</a:t>
            </a:r>
            <a:endParaRPr/>
          </a:p>
        </p:txBody>
      </p:sp>
      <p:sp>
        <p:nvSpPr>
          <p:cNvPr id="833" name="Google Shape;833;p88"/>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Work with Cardboard</a:t>
            </a:r>
            <a:endParaRPr/>
          </a:p>
        </p:txBody>
      </p:sp>
      <p:pic>
        <p:nvPicPr>
          <p:cNvPr descr="Hands wearing gloves using a pencil to draw a small triangle at the bottom center of a piece of cardboard." id="834" name="Google Shape;834;p88"/>
          <p:cNvPicPr preferRelativeResize="0"/>
          <p:nvPr/>
        </p:nvPicPr>
        <p:blipFill rotWithShape="1">
          <a:blip r:embed="rId3">
            <a:alphaModFix/>
          </a:blip>
          <a:srcRect b="28528" l="55558" r="8052" t="16641"/>
          <a:stretch/>
        </p:blipFill>
        <p:spPr>
          <a:xfrm>
            <a:off x="1665850" y="1584925"/>
            <a:ext cx="1425055" cy="1388250"/>
          </a:xfrm>
          <a:prstGeom prst="rect">
            <a:avLst/>
          </a:prstGeom>
          <a:noFill/>
          <a:ln>
            <a:noFill/>
          </a:ln>
        </p:spPr>
      </p:pic>
      <p:pic>
        <p:nvPicPr>
          <p:cNvPr descr="Hands wearing gloves using a serrated knife to cut out the triangle." id="835" name="Google Shape;835;p88"/>
          <p:cNvPicPr preferRelativeResize="0"/>
          <p:nvPr/>
        </p:nvPicPr>
        <p:blipFill rotWithShape="1">
          <a:blip r:embed="rId4">
            <a:alphaModFix/>
          </a:blip>
          <a:srcRect b="18792" l="38553" r="13086" t="27925"/>
          <a:stretch/>
        </p:blipFill>
        <p:spPr>
          <a:xfrm>
            <a:off x="4604400" y="1584925"/>
            <a:ext cx="2034125" cy="1447800"/>
          </a:xfrm>
          <a:prstGeom prst="rect">
            <a:avLst/>
          </a:prstGeom>
          <a:noFill/>
          <a:ln>
            <a:noFill/>
          </a:ln>
        </p:spPr>
      </p:pic>
      <p:pic>
        <p:nvPicPr>
          <p:cNvPr descr="Hands wearing gloves removing the cut out piece of triangle." id="836" name="Google Shape;836;p88"/>
          <p:cNvPicPr preferRelativeResize="0"/>
          <p:nvPr/>
        </p:nvPicPr>
        <p:blipFill rotWithShape="1">
          <a:blip r:embed="rId5">
            <a:alphaModFix/>
          </a:blip>
          <a:srcRect b="23840" l="36199" r="19460" t="19438"/>
          <a:stretch/>
        </p:blipFill>
        <p:spPr>
          <a:xfrm>
            <a:off x="1665850" y="3339690"/>
            <a:ext cx="1676400" cy="1388260"/>
          </a:xfrm>
          <a:prstGeom prst="rect">
            <a:avLst/>
          </a:prstGeom>
          <a:noFill/>
          <a:ln>
            <a:noFill/>
          </a:ln>
        </p:spPr>
      </p:pic>
      <p:pic>
        <p:nvPicPr>
          <p:cNvPr descr="Two pieces of cardboard with the same triangle slot cut out connected." id="837" name="Google Shape;837;p88"/>
          <p:cNvPicPr preferRelativeResize="0"/>
          <p:nvPr/>
        </p:nvPicPr>
        <p:blipFill rotWithShape="1">
          <a:blip r:embed="rId6">
            <a:alphaModFix/>
          </a:blip>
          <a:srcRect b="21426" l="25250" r="0" t="0"/>
          <a:stretch/>
        </p:blipFill>
        <p:spPr>
          <a:xfrm>
            <a:off x="4819558" y="3339700"/>
            <a:ext cx="1641242" cy="1296750"/>
          </a:xfrm>
          <a:prstGeom prst="rect">
            <a:avLst/>
          </a:prstGeom>
          <a:noFill/>
          <a:ln>
            <a:noFill/>
          </a:ln>
        </p:spPr>
      </p:pic>
      <p:sp>
        <p:nvSpPr>
          <p:cNvPr id="838" name="Google Shape;838;p88"/>
          <p:cNvSpPr txBox="1"/>
          <p:nvPr/>
        </p:nvSpPr>
        <p:spPr>
          <a:xfrm>
            <a:off x="1569425" y="2929813"/>
            <a:ext cx="2900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Draw a narrow triangle</a:t>
            </a:r>
            <a:endParaRPr>
              <a:latin typeface="Calibri"/>
              <a:ea typeface="Calibri"/>
              <a:cs typeface="Calibri"/>
              <a:sym typeface="Calibri"/>
            </a:endParaRPr>
          </a:p>
        </p:txBody>
      </p:sp>
      <p:sp>
        <p:nvSpPr>
          <p:cNvPr id="839" name="Google Shape;839;p88"/>
          <p:cNvSpPr txBox="1"/>
          <p:nvPr/>
        </p:nvSpPr>
        <p:spPr>
          <a:xfrm>
            <a:off x="4604400" y="2978938"/>
            <a:ext cx="2900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Cut out the triangle</a:t>
            </a:r>
            <a:endParaRPr>
              <a:latin typeface="Calibri"/>
              <a:ea typeface="Calibri"/>
              <a:cs typeface="Calibri"/>
              <a:sym typeface="Calibri"/>
            </a:endParaRPr>
          </a:p>
        </p:txBody>
      </p:sp>
      <p:sp>
        <p:nvSpPr>
          <p:cNvPr id="840" name="Google Shape;840;p88"/>
          <p:cNvSpPr txBox="1"/>
          <p:nvPr/>
        </p:nvSpPr>
        <p:spPr>
          <a:xfrm>
            <a:off x="1569425" y="4595900"/>
            <a:ext cx="2900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Remove the cut piece</a:t>
            </a:r>
            <a:endParaRPr>
              <a:latin typeface="Calibri"/>
              <a:ea typeface="Calibri"/>
              <a:cs typeface="Calibri"/>
              <a:sym typeface="Calibri"/>
            </a:endParaRPr>
          </a:p>
        </p:txBody>
      </p:sp>
      <p:sp>
        <p:nvSpPr>
          <p:cNvPr id="841" name="Google Shape;841;p88"/>
          <p:cNvSpPr txBox="1"/>
          <p:nvPr/>
        </p:nvSpPr>
        <p:spPr>
          <a:xfrm>
            <a:off x="4703750" y="4552950"/>
            <a:ext cx="316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Create more slots and attach pieces</a:t>
            </a:r>
            <a:endParaRPr>
              <a:latin typeface="Calibri"/>
              <a:ea typeface="Calibri"/>
              <a:cs typeface="Calibri"/>
              <a:sym typeface="Calibri"/>
            </a:endParaRPr>
          </a:p>
        </p:txBody>
      </p:sp>
      <p:sp>
        <p:nvSpPr>
          <p:cNvPr id="842" name="Google Shape;842;p8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89"/>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Make a cardboard object </a:t>
            </a:r>
            <a:br>
              <a:rPr lang="en-US"/>
            </a:br>
            <a:r>
              <a:rPr lang="en-US"/>
              <a:t>for your world!</a:t>
            </a:r>
            <a:endParaRPr/>
          </a:p>
        </p:txBody>
      </p:sp>
      <p:sp>
        <p:nvSpPr>
          <p:cNvPr descr="Icon" id="848" name="Google Shape;848;p89"/>
          <p:cNvSpPr/>
          <p:nvPr/>
        </p:nvSpPr>
        <p:spPr>
          <a:xfrm>
            <a:off x="4175671" y="1628719"/>
            <a:ext cx="792653" cy="618226"/>
          </a:xfrm>
          <a:custGeom>
            <a:rect b="b" l="l" r="r" t="t"/>
            <a:pathLst>
              <a:path extrusionOk="0" h="7581" w="9721">
                <a:moveTo>
                  <a:pt x="5705" y="26"/>
                </a:moveTo>
                <a:lnTo>
                  <a:pt x="8532" y="1241"/>
                </a:lnTo>
                <a:lnTo>
                  <a:pt x="5705" y="2192"/>
                </a:lnTo>
                <a:lnTo>
                  <a:pt x="5705" y="26"/>
                </a:lnTo>
                <a:close/>
                <a:moveTo>
                  <a:pt x="0" y="3486"/>
                </a:moveTo>
                <a:lnTo>
                  <a:pt x="713" y="1716"/>
                </a:lnTo>
                <a:lnTo>
                  <a:pt x="3592" y="2958"/>
                </a:lnTo>
                <a:lnTo>
                  <a:pt x="2879" y="4727"/>
                </a:lnTo>
                <a:lnTo>
                  <a:pt x="0" y="3486"/>
                </a:lnTo>
                <a:close/>
                <a:moveTo>
                  <a:pt x="4041" y="7526"/>
                </a:moveTo>
                <a:lnTo>
                  <a:pt x="951" y="6206"/>
                </a:lnTo>
                <a:lnTo>
                  <a:pt x="951" y="4490"/>
                </a:lnTo>
                <a:lnTo>
                  <a:pt x="3196" y="5467"/>
                </a:lnTo>
                <a:lnTo>
                  <a:pt x="4041" y="3355"/>
                </a:lnTo>
                <a:lnTo>
                  <a:pt x="4041" y="7526"/>
                </a:lnTo>
                <a:close/>
                <a:moveTo>
                  <a:pt x="1162" y="1321"/>
                </a:moveTo>
                <a:lnTo>
                  <a:pt x="5151" y="0"/>
                </a:lnTo>
                <a:lnTo>
                  <a:pt x="5151" y="2377"/>
                </a:lnTo>
                <a:lnTo>
                  <a:pt x="4306" y="2667"/>
                </a:lnTo>
                <a:lnTo>
                  <a:pt x="1162" y="1321"/>
                </a:lnTo>
                <a:close/>
                <a:moveTo>
                  <a:pt x="8769" y="6180"/>
                </a:moveTo>
                <a:lnTo>
                  <a:pt x="4596" y="7580"/>
                </a:lnTo>
                <a:lnTo>
                  <a:pt x="4596" y="3355"/>
                </a:lnTo>
                <a:lnTo>
                  <a:pt x="5415" y="5467"/>
                </a:lnTo>
                <a:lnTo>
                  <a:pt x="8769" y="4331"/>
                </a:lnTo>
                <a:lnTo>
                  <a:pt x="8769" y="6180"/>
                </a:lnTo>
                <a:close/>
                <a:moveTo>
                  <a:pt x="5759" y="4753"/>
                </a:moveTo>
                <a:lnTo>
                  <a:pt x="5045" y="3011"/>
                </a:lnTo>
                <a:lnTo>
                  <a:pt x="9007" y="1690"/>
                </a:lnTo>
                <a:lnTo>
                  <a:pt x="9720" y="3434"/>
                </a:lnTo>
                <a:lnTo>
                  <a:pt x="5759" y="47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89"/>
          <p:cNvSpPr txBox="1"/>
          <p:nvPr>
            <p:ph idx="12" type="sldNum"/>
          </p:nvPr>
        </p:nvSpPr>
        <p:spPr>
          <a:xfrm>
            <a:off x="8563708" y="4596420"/>
            <a:ext cx="3756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90"/>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55" name="Google Shape;855;p90"/>
          <p:cNvSpPr txBox="1"/>
          <p:nvPr>
            <p:ph idx="1" type="body"/>
          </p:nvPr>
        </p:nvSpPr>
        <p:spPr>
          <a:xfrm>
            <a:off x="819150" y="1590625"/>
            <a:ext cx="4212300" cy="2448000"/>
          </a:xfrm>
          <a:prstGeom prst="rect">
            <a:avLst/>
          </a:prstGeom>
          <a:noFill/>
          <a:ln>
            <a:noFill/>
          </a:ln>
        </p:spPr>
        <p:txBody>
          <a:bodyPr anchorCtr="0" anchor="t" bIns="0" lIns="0" spcFirstLastPara="1" rIns="0" wrap="square" tIns="0">
            <a:noAutofit/>
          </a:bodyPr>
          <a:lstStyle/>
          <a:p>
            <a:pPr indent="-310896" lvl="0" marL="310896" rtl="0" algn="l">
              <a:lnSpc>
                <a:spcPct val="115000"/>
              </a:lnSpc>
              <a:spcBef>
                <a:spcPts val="0"/>
              </a:spcBef>
              <a:spcAft>
                <a:spcPts val="0"/>
              </a:spcAft>
              <a:buSzPts val="1800"/>
              <a:buChar char="•"/>
            </a:pPr>
            <a:r>
              <a:rPr lang="en-US"/>
              <a:t>What object did you make?</a:t>
            </a:r>
            <a:endParaRPr/>
          </a:p>
          <a:p>
            <a:pPr indent="-310896" lvl="0" marL="310896" rtl="0" algn="l">
              <a:lnSpc>
                <a:spcPct val="115000"/>
              </a:lnSpc>
              <a:spcBef>
                <a:spcPts val="0"/>
              </a:spcBef>
              <a:spcAft>
                <a:spcPts val="0"/>
              </a:spcAft>
              <a:buSzPts val="1800"/>
              <a:buChar char="•"/>
            </a:pPr>
            <a:r>
              <a:rPr lang="en-US"/>
              <a:t>What was it like working with cardboard?</a:t>
            </a:r>
            <a:endParaRPr/>
          </a:p>
          <a:p>
            <a:pPr indent="-310896" lvl="0" marL="310896" rtl="0" algn="l">
              <a:lnSpc>
                <a:spcPct val="115000"/>
              </a:lnSpc>
              <a:spcBef>
                <a:spcPts val="0"/>
              </a:spcBef>
              <a:spcAft>
                <a:spcPts val="0"/>
              </a:spcAft>
              <a:buSzPts val="1800"/>
              <a:buChar char="•"/>
            </a:pPr>
            <a:r>
              <a:rPr lang="en-US"/>
              <a:t>If you did this again, would you pick the same object to make or select a different one? Why?</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descr="Icon" id="856" name="Google Shape;856;p90"/>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857" name="Google Shape;857;p90"/>
          <p:cNvSpPr txBox="1"/>
          <p:nvPr>
            <p:ph type="title"/>
          </p:nvPr>
        </p:nvSpPr>
        <p:spPr>
          <a:xfrm>
            <a:off x="819150" y="628650"/>
            <a:ext cx="7505700" cy="904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endParaRPr>
              <a:highlight>
                <a:srgbClr val="FFFF00"/>
              </a:highlight>
            </a:endParaRPr>
          </a:p>
        </p:txBody>
      </p:sp>
      <p:sp>
        <p:nvSpPr>
          <p:cNvPr id="858" name="Google Shape;858;p90"/>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91"/>
          <p:cNvSpPr/>
          <p:nvPr/>
        </p:nvSpPr>
        <p:spPr>
          <a:xfrm>
            <a:off x="6259935" y="1533429"/>
            <a:ext cx="2084100" cy="27537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864" name="Google Shape;864;p91"/>
          <p:cNvSpPr txBox="1"/>
          <p:nvPr>
            <p:ph idx="1" type="body"/>
          </p:nvPr>
        </p:nvSpPr>
        <p:spPr>
          <a:xfrm>
            <a:off x="819150" y="2212455"/>
            <a:ext cx="49074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Play with blocks</a:t>
            </a:r>
            <a:r>
              <a:rPr lang="en-US"/>
              <a:t> </a:t>
            </a:r>
            <a:endParaRPr/>
          </a:p>
          <a:p>
            <a:pPr indent="-310896" lvl="0" marL="310896" rtl="0" algn="l">
              <a:lnSpc>
                <a:spcPct val="100000"/>
              </a:lnSpc>
              <a:spcBef>
                <a:spcPts val="1200"/>
              </a:spcBef>
              <a:spcAft>
                <a:spcPts val="0"/>
              </a:spcAft>
              <a:buClr>
                <a:schemeClr val="accent2"/>
              </a:buClr>
              <a:buSzPts val="1800"/>
              <a:buFont typeface="Arial"/>
              <a:buChar char="•"/>
            </a:pPr>
            <a:r>
              <a:rPr lang="en-US"/>
              <a:t>Learn to use a hot glue gun</a:t>
            </a:r>
            <a:endParaRPr/>
          </a:p>
          <a:p>
            <a:pPr indent="-310896" lvl="0" marL="310896" rtl="0" algn="l">
              <a:lnSpc>
                <a:spcPct val="100000"/>
              </a:lnSpc>
              <a:spcBef>
                <a:spcPts val="1200"/>
              </a:spcBef>
              <a:spcAft>
                <a:spcPts val="0"/>
              </a:spcAft>
              <a:buSzPts val="1800"/>
              <a:buChar char="•"/>
            </a:pPr>
            <a:r>
              <a:rPr lang="en-US"/>
              <a:t>Build a structure for your </a:t>
            </a:r>
            <a:r>
              <a:rPr lang="en-US"/>
              <a:t>world</a:t>
            </a:r>
            <a:endParaRPr/>
          </a:p>
          <a:p>
            <a:pPr indent="-310896" lvl="0" marL="310896" rtl="0" algn="l">
              <a:lnSpc>
                <a:spcPct val="100000"/>
              </a:lnSpc>
              <a:spcBef>
                <a:spcPts val="1200"/>
              </a:spcBef>
              <a:spcAft>
                <a:spcPts val="0"/>
              </a:spcAft>
              <a:buSzPts val="1800"/>
              <a:buChar char="•"/>
            </a:pPr>
            <a:r>
              <a:rPr lang="en-US"/>
              <a:t>Draw your structure on paper</a:t>
            </a:r>
            <a:endParaRPr/>
          </a:p>
          <a:p>
            <a:pPr indent="-310896" lvl="0" marL="310896" rtl="0" algn="l">
              <a:lnSpc>
                <a:spcPct val="100000"/>
              </a:lnSpc>
              <a:spcBef>
                <a:spcPts val="1200"/>
              </a:spcBef>
              <a:spcAft>
                <a:spcPts val="0"/>
              </a:spcAft>
              <a:buSzPts val="1800"/>
              <a:buChar char="•"/>
            </a:pPr>
            <a:r>
              <a:rPr lang="en-US"/>
              <a:t>Glue your structure together</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865" name="Google Shape;865;p91"/>
          <p:cNvSpPr txBox="1"/>
          <p:nvPr>
            <p:ph type="title"/>
          </p:nvPr>
        </p:nvSpPr>
        <p:spPr>
          <a:xfrm>
            <a:off x="819150" y="628651"/>
            <a:ext cx="7505700" cy="476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866" name="Google Shape;866;p91"/>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Build with blocks</a:t>
            </a:r>
            <a:r>
              <a:rPr b="0" i="1" lang="en-US" sz="2800" u="none" cap="none" strike="noStrike">
                <a:solidFill>
                  <a:srgbClr val="000000"/>
                </a:solidFill>
                <a:latin typeface="Arial"/>
                <a:ea typeface="Arial"/>
                <a:cs typeface="Arial"/>
                <a:sym typeface="Arial"/>
              </a:rPr>
              <a:t>!</a:t>
            </a:r>
            <a:endParaRPr/>
          </a:p>
        </p:txBody>
      </p:sp>
      <p:sp>
        <p:nvSpPr>
          <p:cNvPr descr="Icon" id="867" name="Google Shape;867;p91"/>
          <p:cNvSpPr/>
          <p:nvPr/>
        </p:nvSpPr>
        <p:spPr>
          <a:xfrm>
            <a:off x="6415708" y="2025378"/>
            <a:ext cx="1772416" cy="1769919"/>
          </a:xfrm>
          <a:custGeom>
            <a:rect b="b" l="l" r="r" t="t"/>
            <a:pathLst>
              <a:path extrusionOk="0" h="705850" w="706142">
                <a:moveTo>
                  <a:pt x="377756" y="649279"/>
                </a:moveTo>
                <a:lnTo>
                  <a:pt x="398195" y="628840"/>
                </a:lnTo>
                <a:cubicBezTo>
                  <a:pt x="407192" y="619841"/>
                  <a:pt x="408423" y="605679"/>
                  <a:pt x="401115" y="595261"/>
                </a:cubicBezTo>
                <a:lnTo>
                  <a:pt x="381260" y="566939"/>
                </a:lnTo>
                <a:cubicBezTo>
                  <a:pt x="388945" y="553628"/>
                  <a:pt x="394860" y="539370"/>
                  <a:pt x="398852" y="524528"/>
                </a:cubicBezTo>
                <a:lnTo>
                  <a:pt x="432868" y="518542"/>
                </a:lnTo>
                <a:cubicBezTo>
                  <a:pt x="445475" y="516442"/>
                  <a:pt x="454727" y="505555"/>
                  <a:pt x="454767" y="492775"/>
                </a:cubicBezTo>
                <a:lnTo>
                  <a:pt x="454767" y="463576"/>
                </a:lnTo>
                <a:cubicBezTo>
                  <a:pt x="454727" y="450796"/>
                  <a:pt x="445475" y="439908"/>
                  <a:pt x="432868" y="437808"/>
                </a:cubicBezTo>
                <a:lnTo>
                  <a:pt x="398852" y="431823"/>
                </a:lnTo>
                <a:cubicBezTo>
                  <a:pt x="394860" y="416980"/>
                  <a:pt x="388945" y="402723"/>
                  <a:pt x="381260" y="389412"/>
                </a:cubicBezTo>
                <a:lnTo>
                  <a:pt x="401115" y="361454"/>
                </a:lnTo>
                <a:cubicBezTo>
                  <a:pt x="408423" y="351037"/>
                  <a:pt x="407192" y="336875"/>
                  <a:pt x="398195" y="327876"/>
                </a:cubicBezTo>
                <a:lnTo>
                  <a:pt x="377756" y="307437"/>
                </a:lnTo>
                <a:cubicBezTo>
                  <a:pt x="368757" y="298440"/>
                  <a:pt x="354595" y="297209"/>
                  <a:pt x="344178" y="304517"/>
                </a:cubicBezTo>
                <a:lnTo>
                  <a:pt x="315855" y="324372"/>
                </a:lnTo>
                <a:cubicBezTo>
                  <a:pt x="302546" y="316684"/>
                  <a:pt x="288287" y="310770"/>
                  <a:pt x="273444" y="306780"/>
                </a:cubicBezTo>
                <a:lnTo>
                  <a:pt x="267458" y="272764"/>
                </a:lnTo>
                <a:cubicBezTo>
                  <a:pt x="265358" y="260157"/>
                  <a:pt x="254471" y="250905"/>
                  <a:pt x="241691" y="250865"/>
                </a:cubicBezTo>
                <a:lnTo>
                  <a:pt x="212492" y="250865"/>
                </a:lnTo>
                <a:cubicBezTo>
                  <a:pt x="199712" y="250905"/>
                  <a:pt x="188825" y="260157"/>
                  <a:pt x="186725" y="272764"/>
                </a:cubicBezTo>
                <a:lnTo>
                  <a:pt x="180739" y="306780"/>
                </a:lnTo>
                <a:cubicBezTo>
                  <a:pt x="165896" y="310771"/>
                  <a:pt x="151638" y="316686"/>
                  <a:pt x="138328" y="324372"/>
                </a:cubicBezTo>
                <a:lnTo>
                  <a:pt x="110370" y="304517"/>
                </a:lnTo>
                <a:cubicBezTo>
                  <a:pt x="99953" y="297209"/>
                  <a:pt x="85791" y="298440"/>
                  <a:pt x="76792" y="307437"/>
                </a:cubicBezTo>
                <a:lnTo>
                  <a:pt x="56353" y="327876"/>
                </a:lnTo>
                <a:cubicBezTo>
                  <a:pt x="47425" y="336931"/>
                  <a:pt x="46287" y="351089"/>
                  <a:pt x="53652" y="361454"/>
                </a:cubicBezTo>
                <a:lnTo>
                  <a:pt x="73507" y="389777"/>
                </a:lnTo>
                <a:cubicBezTo>
                  <a:pt x="65819" y="403086"/>
                  <a:pt x="59905" y="417345"/>
                  <a:pt x="55915" y="432188"/>
                </a:cubicBezTo>
                <a:lnTo>
                  <a:pt x="21899" y="438173"/>
                </a:lnTo>
                <a:cubicBezTo>
                  <a:pt x="9293" y="440273"/>
                  <a:pt x="40" y="451161"/>
                  <a:pt x="0" y="463941"/>
                </a:cubicBezTo>
                <a:lnTo>
                  <a:pt x="0" y="493140"/>
                </a:lnTo>
                <a:cubicBezTo>
                  <a:pt x="40" y="505920"/>
                  <a:pt x="9293" y="516807"/>
                  <a:pt x="21899" y="518907"/>
                </a:cubicBezTo>
                <a:lnTo>
                  <a:pt x="55915" y="524893"/>
                </a:lnTo>
                <a:cubicBezTo>
                  <a:pt x="59904" y="539737"/>
                  <a:pt x="65819" y="553994"/>
                  <a:pt x="73507" y="567304"/>
                </a:cubicBezTo>
                <a:lnTo>
                  <a:pt x="53652" y="595261"/>
                </a:lnTo>
                <a:cubicBezTo>
                  <a:pt x="46344" y="605679"/>
                  <a:pt x="47575" y="619841"/>
                  <a:pt x="56572" y="628840"/>
                </a:cubicBezTo>
                <a:lnTo>
                  <a:pt x="77011" y="649279"/>
                </a:lnTo>
                <a:cubicBezTo>
                  <a:pt x="86010" y="658275"/>
                  <a:pt x="100172" y="659507"/>
                  <a:pt x="110589" y="652199"/>
                </a:cubicBezTo>
                <a:lnTo>
                  <a:pt x="138912" y="632344"/>
                </a:lnTo>
                <a:cubicBezTo>
                  <a:pt x="152224" y="640028"/>
                  <a:pt x="166480" y="645941"/>
                  <a:pt x="181323" y="649936"/>
                </a:cubicBezTo>
                <a:lnTo>
                  <a:pt x="187309" y="683952"/>
                </a:lnTo>
                <a:cubicBezTo>
                  <a:pt x="189409" y="696558"/>
                  <a:pt x="200296" y="705811"/>
                  <a:pt x="213076" y="705851"/>
                </a:cubicBezTo>
                <a:lnTo>
                  <a:pt x="242275" y="705851"/>
                </a:lnTo>
                <a:cubicBezTo>
                  <a:pt x="255055" y="705811"/>
                  <a:pt x="265942" y="696558"/>
                  <a:pt x="268042" y="683952"/>
                </a:cubicBezTo>
                <a:lnTo>
                  <a:pt x="274028" y="649936"/>
                </a:lnTo>
                <a:cubicBezTo>
                  <a:pt x="288871" y="645945"/>
                  <a:pt x="303129" y="640031"/>
                  <a:pt x="316439" y="632344"/>
                </a:cubicBezTo>
                <a:lnTo>
                  <a:pt x="344178" y="651980"/>
                </a:lnTo>
                <a:cubicBezTo>
                  <a:pt x="354543" y="659346"/>
                  <a:pt x="368701" y="658207"/>
                  <a:pt x="377756" y="649279"/>
                </a:cubicBezTo>
                <a:close/>
                <a:moveTo>
                  <a:pt x="227237" y="556281"/>
                </a:moveTo>
                <a:cubicBezTo>
                  <a:pt x="184181" y="556281"/>
                  <a:pt x="149277" y="521377"/>
                  <a:pt x="149277" y="478321"/>
                </a:cubicBezTo>
                <a:cubicBezTo>
                  <a:pt x="149277" y="435265"/>
                  <a:pt x="184181" y="400361"/>
                  <a:pt x="227237" y="400361"/>
                </a:cubicBezTo>
                <a:cubicBezTo>
                  <a:pt x="270294" y="400361"/>
                  <a:pt x="305198" y="435265"/>
                  <a:pt x="305198" y="478321"/>
                </a:cubicBezTo>
                <a:cubicBezTo>
                  <a:pt x="305198" y="478345"/>
                  <a:pt x="305198" y="478370"/>
                  <a:pt x="305198" y="478394"/>
                </a:cubicBezTo>
                <a:cubicBezTo>
                  <a:pt x="305157" y="521422"/>
                  <a:pt x="270265" y="556281"/>
                  <a:pt x="227237" y="556281"/>
                </a:cubicBezTo>
                <a:close/>
                <a:moveTo>
                  <a:pt x="697480" y="124362"/>
                </a:moveTo>
                <a:cubicBezTo>
                  <a:pt x="694167" y="112101"/>
                  <a:pt x="682540" y="103979"/>
                  <a:pt x="669887" y="105091"/>
                </a:cubicBezTo>
                <a:lnTo>
                  <a:pt x="638937" y="107792"/>
                </a:lnTo>
                <a:cubicBezTo>
                  <a:pt x="628144" y="91511"/>
                  <a:pt x="614194" y="77561"/>
                  <a:pt x="597913" y="66768"/>
                </a:cubicBezTo>
                <a:lnTo>
                  <a:pt x="600614" y="35818"/>
                </a:lnTo>
                <a:cubicBezTo>
                  <a:pt x="601755" y="23118"/>
                  <a:pt x="593590" y="11440"/>
                  <a:pt x="581270" y="8152"/>
                </a:cubicBezTo>
                <a:lnTo>
                  <a:pt x="553385" y="853"/>
                </a:lnTo>
                <a:cubicBezTo>
                  <a:pt x="541014" y="-2375"/>
                  <a:pt x="528120" y="3794"/>
                  <a:pt x="522873" y="15452"/>
                </a:cubicBezTo>
                <a:lnTo>
                  <a:pt x="509733" y="43190"/>
                </a:lnTo>
                <a:cubicBezTo>
                  <a:pt x="490250" y="44337"/>
                  <a:pt x="471203" y="49428"/>
                  <a:pt x="453745" y="58155"/>
                </a:cubicBezTo>
                <a:lnTo>
                  <a:pt x="428269" y="40271"/>
                </a:lnTo>
                <a:cubicBezTo>
                  <a:pt x="417852" y="32962"/>
                  <a:pt x="403690" y="34194"/>
                  <a:pt x="394691" y="43190"/>
                </a:cubicBezTo>
                <a:lnTo>
                  <a:pt x="374252" y="63629"/>
                </a:lnTo>
                <a:cubicBezTo>
                  <a:pt x="365255" y="72628"/>
                  <a:pt x="364024" y="86790"/>
                  <a:pt x="371332" y="97208"/>
                </a:cubicBezTo>
                <a:lnTo>
                  <a:pt x="389435" y="122683"/>
                </a:lnTo>
                <a:cubicBezTo>
                  <a:pt x="380709" y="140140"/>
                  <a:pt x="375618" y="159188"/>
                  <a:pt x="374471" y="178672"/>
                </a:cubicBezTo>
                <a:lnTo>
                  <a:pt x="346002" y="192103"/>
                </a:lnTo>
                <a:cubicBezTo>
                  <a:pt x="334345" y="197351"/>
                  <a:pt x="328175" y="210245"/>
                  <a:pt x="331403" y="222615"/>
                </a:cubicBezTo>
                <a:lnTo>
                  <a:pt x="338703" y="250500"/>
                </a:lnTo>
                <a:cubicBezTo>
                  <a:pt x="341985" y="262790"/>
                  <a:pt x="353622" y="270948"/>
                  <a:pt x="366295" y="269844"/>
                </a:cubicBezTo>
                <a:lnTo>
                  <a:pt x="397246" y="267143"/>
                </a:lnTo>
                <a:cubicBezTo>
                  <a:pt x="408038" y="283424"/>
                  <a:pt x="421989" y="297374"/>
                  <a:pt x="438270" y="308167"/>
                </a:cubicBezTo>
                <a:lnTo>
                  <a:pt x="435569" y="339117"/>
                </a:lnTo>
                <a:cubicBezTo>
                  <a:pt x="434635" y="351749"/>
                  <a:pt x="442870" y="363242"/>
                  <a:pt x="455132" y="366418"/>
                </a:cubicBezTo>
                <a:lnTo>
                  <a:pt x="483017" y="373718"/>
                </a:lnTo>
                <a:cubicBezTo>
                  <a:pt x="495387" y="376946"/>
                  <a:pt x="508281" y="370776"/>
                  <a:pt x="513529" y="359118"/>
                </a:cubicBezTo>
                <a:lnTo>
                  <a:pt x="526668" y="330869"/>
                </a:lnTo>
                <a:cubicBezTo>
                  <a:pt x="546231" y="329852"/>
                  <a:pt x="565380" y="324860"/>
                  <a:pt x="582948" y="316197"/>
                </a:cubicBezTo>
                <a:lnTo>
                  <a:pt x="608424" y="334300"/>
                </a:lnTo>
                <a:cubicBezTo>
                  <a:pt x="618842" y="341608"/>
                  <a:pt x="633004" y="340377"/>
                  <a:pt x="642002" y="331380"/>
                </a:cubicBezTo>
                <a:lnTo>
                  <a:pt x="662441" y="310941"/>
                </a:lnTo>
                <a:cubicBezTo>
                  <a:pt x="671438" y="301942"/>
                  <a:pt x="672670" y="287780"/>
                  <a:pt x="665361" y="277363"/>
                </a:cubicBezTo>
                <a:lnTo>
                  <a:pt x="647477" y="251887"/>
                </a:lnTo>
                <a:cubicBezTo>
                  <a:pt x="656204" y="234430"/>
                  <a:pt x="661295" y="215382"/>
                  <a:pt x="662441" y="195899"/>
                </a:cubicBezTo>
                <a:lnTo>
                  <a:pt x="690691" y="182759"/>
                </a:lnTo>
                <a:cubicBezTo>
                  <a:pt x="702349" y="177512"/>
                  <a:pt x="708518" y="164618"/>
                  <a:pt x="705290" y="152247"/>
                </a:cubicBezTo>
                <a:close/>
                <a:moveTo>
                  <a:pt x="557327" y="225900"/>
                </a:moveTo>
                <a:cubicBezTo>
                  <a:pt x="535899" y="247119"/>
                  <a:pt x="501328" y="246949"/>
                  <a:pt x="480110" y="225522"/>
                </a:cubicBezTo>
                <a:cubicBezTo>
                  <a:pt x="458891" y="204095"/>
                  <a:pt x="459061" y="169524"/>
                  <a:pt x="480488" y="148305"/>
                </a:cubicBezTo>
                <a:cubicBezTo>
                  <a:pt x="501767" y="127233"/>
                  <a:pt x="536048" y="127233"/>
                  <a:pt x="557327" y="148305"/>
                </a:cubicBezTo>
                <a:cubicBezTo>
                  <a:pt x="578754" y="169524"/>
                  <a:pt x="578923" y="204095"/>
                  <a:pt x="557705" y="225522"/>
                </a:cubicBezTo>
                <a:cubicBezTo>
                  <a:pt x="557579" y="225648"/>
                  <a:pt x="557454" y="225775"/>
                  <a:pt x="557327" y="2259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91"/>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92"/>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Build with Blocks</a:t>
            </a:r>
            <a:endParaRPr/>
          </a:p>
        </p:txBody>
      </p:sp>
      <p:sp>
        <p:nvSpPr>
          <p:cNvPr id="874" name="Google Shape;874;p92"/>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5</a:t>
            </a:r>
            <a:endParaRPr/>
          </a:p>
        </p:txBody>
      </p:sp>
      <p:pic>
        <p:nvPicPr>
          <p:cNvPr descr="A structure composed out of two 3D square-shaped blocks, one 3D rectangle block, one 3D cylinder block and one 3D arch block." id="875" name="Google Shape;875;p92"/>
          <p:cNvPicPr preferRelativeResize="0"/>
          <p:nvPr/>
        </p:nvPicPr>
        <p:blipFill rotWithShape="1">
          <a:blip r:embed="rId3">
            <a:alphaModFix/>
          </a:blip>
          <a:srcRect b="5034" l="0" r="0" t="0"/>
          <a:stretch/>
        </p:blipFill>
        <p:spPr>
          <a:xfrm>
            <a:off x="5411011" y="1416908"/>
            <a:ext cx="3251702" cy="2315996"/>
          </a:xfrm>
          <a:prstGeom prst="rect">
            <a:avLst/>
          </a:prstGeom>
          <a:noFill/>
          <a:ln>
            <a:noFill/>
          </a:ln>
          <a:effectLst>
            <a:outerShdw blurRad="50800" rotWithShape="0" algn="tl" dir="2700000" dist="38100">
              <a:srgbClr val="000000">
                <a:alpha val="40000"/>
              </a:srgbClr>
            </a:outerShdw>
          </a:effectLst>
        </p:spPr>
      </p:pic>
      <p:sp>
        <p:nvSpPr>
          <p:cNvPr id="876" name="Google Shape;876;p9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93"/>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5 </a:t>
            </a:r>
            <a:r>
              <a:rPr lang="en-US"/>
              <a:t>Breakdown</a:t>
            </a:r>
            <a:endParaRPr/>
          </a:p>
        </p:txBody>
      </p:sp>
      <p:sp>
        <p:nvSpPr>
          <p:cNvPr id="882" name="Google Shape;882;p93"/>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b="1" lang="en-US"/>
              <a:t>PART 1: </a:t>
            </a:r>
            <a:r>
              <a:rPr lang="en-US"/>
              <a:t>Welcome and </a:t>
            </a:r>
            <a:r>
              <a:rPr lang="en-US">
                <a:solidFill>
                  <a:srgbClr val="191919"/>
                </a:solidFill>
              </a:rPr>
              <a:t>Recap</a:t>
            </a:r>
            <a:endParaRPr>
              <a:solidFill>
                <a:srgbClr val="191919"/>
              </a:solidFill>
            </a:endParaRPr>
          </a:p>
          <a:p>
            <a:pPr indent="-310896" lvl="0" marL="310896" rtl="0" algn="l">
              <a:lnSpc>
                <a:spcPct val="100000"/>
              </a:lnSpc>
              <a:spcBef>
                <a:spcPts val="1200"/>
              </a:spcBef>
              <a:spcAft>
                <a:spcPts val="0"/>
              </a:spcAft>
              <a:buSzPts val="1800"/>
              <a:buChar char="•"/>
            </a:pPr>
            <a:r>
              <a:rPr b="1" lang="en-US"/>
              <a:t>PART 2: </a:t>
            </a:r>
            <a:r>
              <a:rPr lang="en-US"/>
              <a:t>Exploring </a:t>
            </a:r>
            <a:r>
              <a:rPr lang="en-US">
                <a:solidFill>
                  <a:srgbClr val="191919"/>
                </a:solidFill>
              </a:rPr>
              <a:t>Blocks</a:t>
            </a:r>
            <a:endParaRPr>
              <a:solidFill>
                <a:srgbClr val="191919"/>
              </a:solidFill>
            </a:endParaRPr>
          </a:p>
          <a:p>
            <a:pPr indent="-310896" lvl="0" marL="310896" rtl="0" algn="l">
              <a:lnSpc>
                <a:spcPct val="100000"/>
              </a:lnSpc>
              <a:spcBef>
                <a:spcPts val="1200"/>
              </a:spcBef>
              <a:spcAft>
                <a:spcPts val="0"/>
              </a:spcAft>
              <a:buSzPts val="1800"/>
              <a:buChar char="•"/>
            </a:pPr>
            <a:r>
              <a:rPr b="1" lang="en-US"/>
              <a:t>PART 3: </a:t>
            </a:r>
            <a:r>
              <a:rPr lang="en-US"/>
              <a:t>Hot </a:t>
            </a:r>
            <a:r>
              <a:rPr lang="en-US">
                <a:solidFill>
                  <a:srgbClr val="191919"/>
                </a:solidFill>
              </a:rPr>
              <a:t>Glue Gun (or Glue Dots) O</a:t>
            </a:r>
            <a:r>
              <a:rPr lang="en-US"/>
              <a:t>verview</a:t>
            </a:r>
            <a:endParaRPr/>
          </a:p>
          <a:p>
            <a:pPr indent="-310896" lvl="0" marL="310896" rtl="0" algn="l">
              <a:lnSpc>
                <a:spcPct val="100000"/>
              </a:lnSpc>
              <a:spcBef>
                <a:spcPts val="1200"/>
              </a:spcBef>
              <a:spcAft>
                <a:spcPts val="0"/>
              </a:spcAft>
              <a:buSzPts val="1800"/>
              <a:buChar char="•"/>
            </a:pPr>
            <a:r>
              <a:rPr b="1" lang="en-US">
                <a:solidFill>
                  <a:srgbClr val="191919"/>
                </a:solidFill>
              </a:rPr>
              <a:t>PART 4: </a:t>
            </a:r>
            <a:r>
              <a:rPr lang="en-US">
                <a:solidFill>
                  <a:srgbClr val="191919"/>
                </a:solidFill>
              </a:rPr>
              <a:t>Block Sculptures</a:t>
            </a:r>
            <a:endParaRPr>
              <a:solidFill>
                <a:srgbClr val="191919"/>
              </a:solidFill>
            </a:endParaRPr>
          </a:p>
          <a:p>
            <a:pPr indent="-310896" lvl="0" marL="310896" rtl="0" algn="l">
              <a:lnSpc>
                <a:spcPct val="100000"/>
              </a:lnSpc>
              <a:spcBef>
                <a:spcPts val="1200"/>
              </a:spcBef>
              <a:spcAft>
                <a:spcPts val="0"/>
              </a:spcAft>
              <a:buSzPts val="1800"/>
              <a:buChar char="•"/>
            </a:pPr>
            <a:r>
              <a:rPr b="1" lang="en-US"/>
              <a:t>PART 5: </a:t>
            </a:r>
            <a:r>
              <a:rPr lang="en-US"/>
              <a:t>Diagramming</a:t>
            </a:r>
            <a:endParaRPr/>
          </a:p>
          <a:p>
            <a:pPr indent="-310896" lvl="0" marL="310896" rtl="0" algn="l">
              <a:lnSpc>
                <a:spcPct val="100000"/>
              </a:lnSpc>
              <a:spcBef>
                <a:spcPts val="1200"/>
              </a:spcBef>
              <a:spcAft>
                <a:spcPts val="0"/>
              </a:spcAft>
              <a:buSzPts val="1800"/>
              <a:buChar char="•"/>
            </a:pPr>
            <a:r>
              <a:rPr b="1" lang="en-US">
                <a:solidFill>
                  <a:srgbClr val="191919"/>
                </a:solidFill>
              </a:rPr>
              <a:t>PART</a:t>
            </a:r>
            <a:r>
              <a:rPr b="1" lang="en-US"/>
              <a:t> 6:</a:t>
            </a:r>
            <a:r>
              <a:rPr lang="en-US"/>
              <a:t> Reflect</a:t>
            </a:r>
            <a:endParaRPr/>
          </a:p>
          <a:p>
            <a:pPr indent="-310896" lvl="0" marL="310896" rtl="0" algn="l">
              <a:lnSpc>
                <a:spcPct val="100000"/>
              </a:lnSpc>
              <a:spcBef>
                <a:spcPts val="1200"/>
              </a:spcBef>
              <a:spcAft>
                <a:spcPts val="0"/>
              </a:spcAft>
              <a:buSzPts val="1800"/>
              <a:buChar char="•"/>
            </a:pPr>
            <a:r>
              <a:rPr b="1" lang="en-US"/>
              <a:t>PART 7: </a:t>
            </a:r>
            <a:r>
              <a:rPr lang="en-US"/>
              <a:t>Preview </a:t>
            </a:r>
            <a:r>
              <a:rPr lang="en-US">
                <a:solidFill>
                  <a:srgbClr val="191919"/>
                </a:solidFill>
              </a:rPr>
              <a:t>Next</a:t>
            </a:r>
            <a:r>
              <a:rPr lang="en-US"/>
              <a:t> </a:t>
            </a:r>
            <a:r>
              <a:rPr lang="en-US">
                <a:solidFill>
                  <a:srgbClr val="191919"/>
                </a:solidFill>
              </a:rPr>
              <a:t>Activity</a:t>
            </a:r>
            <a:endParaRPr>
              <a:solidFill>
                <a:srgbClr val="191919"/>
              </a:solidFill>
            </a:endParaRPr>
          </a:p>
          <a:p>
            <a:pPr indent="-196596" lvl="0" marL="310896" rtl="0" algn="l">
              <a:lnSpc>
                <a:spcPct val="100000"/>
              </a:lnSpc>
              <a:spcBef>
                <a:spcPts val="1200"/>
              </a:spcBef>
              <a:spcAft>
                <a:spcPts val="1200"/>
              </a:spcAft>
              <a:buSzPts val="1800"/>
              <a:buNone/>
            </a:pPr>
            <a:r>
              <a:t/>
            </a:r>
            <a:endParaRPr b="1"/>
          </a:p>
        </p:txBody>
      </p:sp>
      <p:sp>
        <p:nvSpPr>
          <p:cNvPr descr="Icon" id="883" name="Google Shape;883;p93"/>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884" name="Google Shape;884;p93"/>
          <p:cNvGrpSpPr/>
          <p:nvPr/>
        </p:nvGrpSpPr>
        <p:grpSpPr>
          <a:xfrm>
            <a:off x="6703044" y="2004151"/>
            <a:ext cx="1197749" cy="1469805"/>
            <a:chOff x="6756023" y="2028307"/>
            <a:chExt cx="1197749" cy="1469805"/>
          </a:xfrm>
        </p:grpSpPr>
        <p:sp>
          <p:nvSpPr>
            <p:cNvPr id="885" name="Google Shape;885;p93"/>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6" name="Google Shape;886;p93"/>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87" name="Google Shape;887;p9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Chart that shows the progression of the EDP process." id="305" name="Google Shape;305;p40"/>
          <p:cNvPicPr preferRelativeResize="0"/>
          <p:nvPr/>
        </p:nvPicPr>
        <p:blipFill>
          <a:blip r:embed="rId3">
            <a:alphaModFix/>
          </a:blip>
          <a:stretch>
            <a:fillRect/>
          </a:stretch>
        </p:blipFill>
        <p:spPr>
          <a:xfrm>
            <a:off x="457200" y="381000"/>
            <a:ext cx="8276491" cy="4427830"/>
          </a:xfrm>
          <a:prstGeom prst="rect">
            <a:avLst/>
          </a:prstGeom>
          <a:noFill/>
          <a:ln>
            <a:noFill/>
          </a:ln>
        </p:spPr>
      </p:pic>
      <p:sp>
        <p:nvSpPr>
          <p:cNvPr id="306" name="Google Shape;306;p40"/>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94"/>
          <p:cNvSpPr txBox="1"/>
          <p:nvPr>
            <p:ph idx="1" type="body"/>
          </p:nvPr>
        </p:nvSpPr>
        <p:spPr>
          <a:xfrm>
            <a:off x="819150" y="1590624"/>
            <a:ext cx="3578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Learn how to use hot glue guns</a:t>
            </a:r>
            <a:r>
              <a:rPr lang="en-US"/>
              <a:t> </a:t>
            </a:r>
            <a:endParaRPr/>
          </a:p>
          <a:p>
            <a:pPr indent="-310896" lvl="0" marL="310896" rtl="0" algn="l">
              <a:lnSpc>
                <a:spcPct val="100000"/>
              </a:lnSpc>
              <a:spcBef>
                <a:spcPts val="1200"/>
              </a:spcBef>
              <a:spcAft>
                <a:spcPts val="0"/>
              </a:spcAft>
              <a:buClr>
                <a:schemeClr val="accent2"/>
              </a:buClr>
              <a:buSzPts val="1800"/>
              <a:buFont typeface="Arial"/>
              <a:buChar char="•"/>
            </a:pPr>
            <a:r>
              <a:rPr lang="en-US"/>
              <a:t>Create </a:t>
            </a:r>
            <a:r>
              <a:rPr lang="en-US">
                <a:solidFill>
                  <a:schemeClr val="dk2"/>
                </a:solidFill>
              </a:rPr>
              <a:t>sculptures</a:t>
            </a:r>
            <a:r>
              <a:rPr lang="en-US">
                <a:solidFill>
                  <a:schemeClr val="accent6"/>
                </a:solidFill>
              </a:rPr>
              <a:t> </a:t>
            </a:r>
            <a:r>
              <a:rPr lang="en-US"/>
              <a:t>with blocks </a:t>
            </a:r>
            <a:endParaRPr/>
          </a:p>
          <a:p>
            <a:pPr indent="-310896" lvl="0" marL="310896" rtl="0" algn="l">
              <a:lnSpc>
                <a:spcPct val="100000"/>
              </a:lnSpc>
              <a:spcBef>
                <a:spcPts val="1200"/>
              </a:spcBef>
              <a:spcAft>
                <a:spcPts val="0"/>
              </a:spcAft>
              <a:buClr>
                <a:schemeClr val="accent2"/>
              </a:buClr>
              <a:buSzPts val="1800"/>
              <a:buFont typeface="Arial"/>
              <a:buChar char="•"/>
            </a:pPr>
            <a:r>
              <a:rPr lang="en-US"/>
              <a:t>Create </a:t>
            </a:r>
            <a:r>
              <a:rPr i="1" lang="en-US">
                <a:solidFill>
                  <a:srgbClr val="191919"/>
                </a:solidFill>
              </a:rPr>
              <a:t>diagrams</a:t>
            </a:r>
            <a:r>
              <a:rPr lang="en-US"/>
              <a:t> (labeled </a:t>
            </a:r>
            <a:r>
              <a:rPr lang="en-US"/>
              <a:t>drawings</a:t>
            </a:r>
            <a:r>
              <a:rPr lang="en-US"/>
              <a:t>) of our sculptures</a:t>
            </a:r>
            <a:endParaRPr/>
          </a:p>
          <a:p>
            <a:pPr indent="-310896" lvl="0" marL="310896" rtl="0" algn="l">
              <a:lnSpc>
                <a:spcPct val="100000"/>
              </a:lnSpc>
              <a:spcBef>
                <a:spcPts val="1200"/>
              </a:spcBef>
              <a:spcAft>
                <a:spcPts val="0"/>
              </a:spcAft>
              <a:buClr>
                <a:schemeClr val="accent2"/>
              </a:buClr>
              <a:buSzPts val="1800"/>
              <a:buFont typeface="Arial"/>
              <a:buChar char="•"/>
            </a:pPr>
            <a:r>
              <a:rPr lang="en-US">
                <a:solidFill>
                  <a:srgbClr val="191919"/>
                </a:solidFill>
              </a:rPr>
              <a:t>Glue our sculptures together</a:t>
            </a:r>
            <a:endParaRPr>
              <a:solidFill>
                <a:srgbClr val="191919"/>
              </a:solidFill>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893" name="Google Shape;893;p94"/>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are today’s goals?</a:t>
            </a:r>
            <a:endParaRPr/>
          </a:p>
        </p:txBody>
      </p:sp>
      <p:sp>
        <p:nvSpPr>
          <p:cNvPr descr="Icon" id="894" name="Google Shape;894;p94"/>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895" name="Google Shape;895;p9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95"/>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Where do you see blocks?</a:t>
            </a:r>
            <a:endParaRPr/>
          </a:p>
        </p:txBody>
      </p:sp>
      <p:pic>
        <p:nvPicPr>
          <p:cNvPr id="901" name="Google Shape;901;p95"/>
          <p:cNvPicPr preferRelativeResize="0"/>
          <p:nvPr/>
        </p:nvPicPr>
        <p:blipFill rotWithShape="1">
          <a:blip r:embed="rId3">
            <a:alphaModFix/>
          </a:blip>
          <a:srcRect b="0" l="0" r="0" t="0"/>
          <a:stretch/>
        </p:blipFill>
        <p:spPr>
          <a:xfrm flipH="1">
            <a:off x="4699526" y="1602133"/>
            <a:ext cx="338013" cy="338013"/>
          </a:xfrm>
          <a:prstGeom prst="rect">
            <a:avLst/>
          </a:prstGeom>
          <a:noFill/>
          <a:ln>
            <a:noFill/>
          </a:ln>
        </p:spPr>
      </p:pic>
      <p:sp>
        <p:nvSpPr>
          <p:cNvPr descr="Icon" id="902" name="Google Shape;902;p95"/>
          <p:cNvSpPr/>
          <p:nvPr/>
        </p:nvSpPr>
        <p:spPr>
          <a:xfrm>
            <a:off x="4215569" y="1537469"/>
            <a:ext cx="521317" cy="724776"/>
          </a:xfrm>
          <a:custGeom>
            <a:rect b="b" l="l" r="r" t="t"/>
            <a:pathLst>
              <a:path extrusionOk="0" h="8577" w="6169">
                <a:moveTo>
                  <a:pt x="0" y="7401"/>
                </a:moveTo>
                <a:lnTo>
                  <a:pt x="6168" y="7401"/>
                </a:lnTo>
                <a:lnTo>
                  <a:pt x="6168" y="8576"/>
                </a:lnTo>
                <a:lnTo>
                  <a:pt x="0" y="8576"/>
                </a:lnTo>
                <a:lnTo>
                  <a:pt x="0" y="7401"/>
                </a:lnTo>
                <a:close/>
                <a:moveTo>
                  <a:pt x="3084" y="5757"/>
                </a:moveTo>
                <a:lnTo>
                  <a:pt x="3084" y="5757"/>
                </a:lnTo>
                <a:cubicBezTo>
                  <a:pt x="3818" y="5757"/>
                  <a:pt x="4435" y="6315"/>
                  <a:pt x="4464" y="7049"/>
                </a:cubicBezTo>
                <a:lnTo>
                  <a:pt x="5639" y="7049"/>
                </a:lnTo>
                <a:lnTo>
                  <a:pt x="5639" y="4582"/>
                </a:lnTo>
                <a:lnTo>
                  <a:pt x="558" y="4582"/>
                </a:lnTo>
                <a:lnTo>
                  <a:pt x="558" y="7049"/>
                </a:lnTo>
                <a:lnTo>
                  <a:pt x="1704" y="7049"/>
                </a:lnTo>
                <a:cubicBezTo>
                  <a:pt x="1733" y="6315"/>
                  <a:pt x="2349" y="5757"/>
                  <a:pt x="3084" y="5757"/>
                </a:cubicBezTo>
                <a:close/>
                <a:moveTo>
                  <a:pt x="2114" y="2261"/>
                </a:moveTo>
                <a:lnTo>
                  <a:pt x="4053" y="2261"/>
                </a:lnTo>
                <a:lnTo>
                  <a:pt x="4053" y="4083"/>
                </a:lnTo>
                <a:lnTo>
                  <a:pt x="2114" y="4083"/>
                </a:lnTo>
                <a:lnTo>
                  <a:pt x="2114" y="2261"/>
                </a:lnTo>
                <a:close/>
                <a:moveTo>
                  <a:pt x="3054" y="0"/>
                </a:moveTo>
                <a:lnTo>
                  <a:pt x="1292" y="1821"/>
                </a:lnTo>
                <a:lnTo>
                  <a:pt x="4876" y="1821"/>
                </a:lnTo>
                <a:lnTo>
                  <a:pt x="3054"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3" name="Google Shape;903;p95"/>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96"/>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Build with Blocks</a:t>
            </a:r>
            <a:endParaRPr/>
          </a:p>
        </p:txBody>
      </p:sp>
      <p:sp>
        <p:nvSpPr>
          <p:cNvPr id="909" name="Google Shape;909;p96"/>
          <p:cNvSpPr txBox="1"/>
          <p:nvPr>
            <p:ph idx="1" type="body"/>
          </p:nvPr>
        </p:nvSpPr>
        <p:spPr>
          <a:xfrm>
            <a:off x="827441" y="2944204"/>
            <a:ext cx="2362200" cy="11886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SzPts val="2000"/>
              <a:buNone/>
            </a:pPr>
            <a:r>
              <a:rPr lang="en-US" sz="2000"/>
              <a:t>Making structures</a:t>
            </a:r>
            <a:endParaRPr>
              <a:highlight>
                <a:srgbClr val="FFFF00"/>
              </a:highlight>
            </a:endParaRPr>
          </a:p>
        </p:txBody>
      </p:sp>
      <p:sp>
        <p:nvSpPr>
          <p:cNvPr descr="Icon" id="910" name="Google Shape;910;p96"/>
          <p:cNvSpPr/>
          <p:nvPr/>
        </p:nvSpPr>
        <p:spPr>
          <a:xfrm>
            <a:off x="1761742" y="1850040"/>
            <a:ext cx="501991" cy="578653"/>
          </a:xfrm>
          <a:custGeom>
            <a:rect b="b" l="l" r="r" t="t"/>
            <a:pathLst>
              <a:path extrusionOk="0" h="35" w="28">
                <a:moveTo>
                  <a:pt x="3" y="31"/>
                </a:moveTo>
                <a:lnTo>
                  <a:pt x="3" y="4"/>
                </a:lnTo>
                <a:lnTo>
                  <a:pt x="16" y="4"/>
                </a:lnTo>
                <a:lnTo>
                  <a:pt x="16" y="12"/>
                </a:lnTo>
                <a:lnTo>
                  <a:pt x="25" y="12"/>
                </a:lnTo>
                <a:lnTo>
                  <a:pt x="25" y="31"/>
                </a:lnTo>
                <a:lnTo>
                  <a:pt x="3" y="31"/>
                </a:lnTo>
                <a:close/>
                <a:moveTo>
                  <a:pt x="19" y="5"/>
                </a:moveTo>
                <a:lnTo>
                  <a:pt x="23" y="9"/>
                </a:lnTo>
                <a:lnTo>
                  <a:pt x="19" y="9"/>
                </a:lnTo>
                <a:lnTo>
                  <a:pt x="19" y="5"/>
                </a:lnTo>
                <a:close/>
                <a:moveTo>
                  <a:pt x="19" y="0"/>
                </a:moveTo>
                <a:lnTo>
                  <a:pt x="0" y="0"/>
                </a:lnTo>
                <a:lnTo>
                  <a:pt x="0" y="35"/>
                </a:lnTo>
                <a:lnTo>
                  <a:pt x="28" y="35"/>
                </a:lnTo>
                <a:lnTo>
                  <a:pt x="28" y="9"/>
                </a:lnTo>
                <a:lnTo>
                  <a:pt x="19" y="0"/>
                </a:lnTo>
                <a:close/>
              </a:path>
            </a:pathLst>
          </a:custGeom>
          <a:solidFill>
            <a:schemeClr val="dk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pic>
        <p:nvPicPr>
          <p:cNvPr descr="Timer showing 15 minutes allotted to complete this activity." id="911" name="Google Shape;911;p96"/>
          <p:cNvPicPr preferRelativeResize="0"/>
          <p:nvPr/>
        </p:nvPicPr>
        <p:blipFill rotWithShape="1">
          <a:blip r:embed="rId3">
            <a:alphaModFix/>
          </a:blip>
          <a:srcRect b="0" l="0" r="0" t="0"/>
          <a:stretch/>
        </p:blipFill>
        <p:spPr>
          <a:xfrm>
            <a:off x="4711274" y="2235253"/>
            <a:ext cx="2121750" cy="1197864"/>
          </a:xfrm>
          <a:prstGeom prst="rect">
            <a:avLst/>
          </a:prstGeom>
          <a:noFill/>
          <a:ln cap="flat" cmpd="sng" w="47625">
            <a:solidFill>
              <a:schemeClr val="accent3"/>
            </a:solidFill>
            <a:prstDash val="solid"/>
            <a:round/>
            <a:headEnd len="sm" w="sm" type="none"/>
            <a:tailEnd len="sm" w="sm" type="none"/>
          </a:ln>
        </p:spPr>
      </p:pic>
      <p:sp>
        <p:nvSpPr>
          <p:cNvPr id="912" name="Google Shape;912;p9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97"/>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Using a Hot Glue Gun</a:t>
            </a:r>
            <a:endParaRPr/>
          </a:p>
        </p:txBody>
      </p:sp>
      <p:sp>
        <p:nvSpPr>
          <p:cNvPr id="918" name="Google Shape;918;p97"/>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Build with Blocks</a:t>
            </a:r>
            <a:endParaRPr/>
          </a:p>
        </p:txBody>
      </p:sp>
      <p:pic>
        <p:nvPicPr>
          <p:cNvPr descr="A hand inserting a glue stick into a hot glue gun." id="919" name="Google Shape;919;p97"/>
          <p:cNvPicPr preferRelativeResize="0"/>
          <p:nvPr/>
        </p:nvPicPr>
        <p:blipFill rotWithShape="1">
          <a:blip r:embed="rId3">
            <a:alphaModFix/>
          </a:blip>
          <a:srcRect b="15949" l="0" r="10976" t="12941"/>
          <a:stretch/>
        </p:blipFill>
        <p:spPr>
          <a:xfrm>
            <a:off x="652300" y="1937675"/>
            <a:ext cx="1451497" cy="1545876"/>
          </a:xfrm>
          <a:prstGeom prst="rect">
            <a:avLst/>
          </a:prstGeom>
          <a:noFill/>
          <a:ln>
            <a:noFill/>
          </a:ln>
        </p:spPr>
      </p:pic>
      <p:pic>
        <p:nvPicPr>
          <p:cNvPr descr="A hand holding a hot glue gun and pulling the trigger back to dispense a small amount of glue onto the 3D block." id="920" name="Google Shape;920;p97"/>
          <p:cNvPicPr preferRelativeResize="0"/>
          <p:nvPr/>
        </p:nvPicPr>
        <p:blipFill rotWithShape="1">
          <a:blip r:embed="rId4">
            <a:alphaModFix/>
          </a:blip>
          <a:srcRect b="0" l="14244" r="0" t="0"/>
          <a:stretch/>
        </p:blipFill>
        <p:spPr>
          <a:xfrm>
            <a:off x="6661447" y="1937675"/>
            <a:ext cx="1873679" cy="1638651"/>
          </a:xfrm>
          <a:prstGeom prst="rect">
            <a:avLst/>
          </a:prstGeom>
          <a:noFill/>
          <a:ln>
            <a:noFill/>
          </a:ln>
        </p:spPr>
      </p:pic>
      <p:sp>
        <p:nvSpPr>
          <p:cNvPr id="921" name="Google Shape;921;p97"/>
          <p:cNvSpPr txBox="1"/>
          <p:nvPr/>
        </p:nvSpPr>
        <p:spPr>
          <a:xfrm>
            <a:off x="723900" y="3481125"/>
            <a:ext cx="183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922" name="Google Shape;922;p97"/>
          <p:cNvSpPr txBox="1"/>
          <p:nvPr/>
        </p:nvSpPr>
        <p:spPr>
          <a:xfrm>
            <a:off x="571500" y="3451900"/>
            <a:ext cx="1639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latin typeface="Calibri"/>
                <a:ea typeface="Calibri"/>
                <a:cs typeface="Calibri"/>
                <a:sym typeface="Calibri"/>
              </a:rPr>
              <a:t>1. Insert a glue stick </a:t>
            </a:r>
            <a:r>
              <a:rPr lang="en-US" sz="1300">
                <a:solidFill>
                  <a:srgbClr val="191919"/>
                </a:solidFill>
                <a:latin typeface="Calibri"/>
                <a:ea typeface="Calibri"/>
                <a:cs typeface="Calibri"/>
                <a:sym typeface="Calibri"/>
              </a:rPr>
              <a:t>and</a:t>
            </a:r>
            <a:r>
              <a:rPr lang="en-US" sz="1300">
                <a:solidFill>
                  <a:srgbClr val="C00000"/>
                </a:solidFill>
                <a:latin typeface="Calibri"/>
                <a:ea typeface="Calibri"/>
                <a:cs typeface="Calibri"/>
                <a:sym typeface="Calibri"/>
              </a:rPr>
              <a:t> </a:t>
            </a:r>
            <a:r>
              <a:rPr lang="en-US" sz="1300">
                <a:latin typeface="Calibri"/>
                <a:ea typeface="Calibri"/>
                <a:cs typeface="Calibri"/>
                <a:sym typeface="Calibri"/>
              </a:rPr>
              <a:t>plug in the gun</a:t>
            </a:r>
            <a:endParaRPr sz="1300">
              <a:latin typeface="Calibri"/>
              <a:ea typeface="Calibri"/>
              <a:cs typeface="Calibri"/>
              <a:sym typeface="Calibri"/>
            </a:endParaRPr>
          </a:p>
        </p:txBody>
      </p:sp>
      <p:sp>
        <p:nvSpPr>
          <p:cNvPr id="923" name="Google Shape;923;p97"/>
          <p:cNvSpPr txBox="1"/>
          <p:nvPr/>
        </p:nvSpPr>
        <p:spPr>
          <a:xfrm>
            <a:off x="2479500" y="3468225"/>
            <a:ext cx="2310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latin typeface="Calibri"/>
                <a:ea typeface="Calibri"/>
                <a:cs typeface="Calibri"/>
                <a:sym typeface="Calibri"/>
              </a:rPr>
              <a:t>2. Hold the glue gun by the handle</a:t>
            </a:r>
            <a:endParaRPr sz="1300">
              <a:latin typeface="Calibri"/>
              <a:ea typeface="Calibri"/>
              <a:cs typeface="Calibri"/>
              <a:sym typeface="Calibri"/>
            </a:endParaRPr>
          </a:p>
        </p:txBody>
      </p:sp>
      <p:pic>
        <p:nvPicPr>
          <p:cNvPr descr="A hand holding a hot glue gun by the handle and pointing it downwards." id="924" name="Google Shape;924;p97"/>
          <p:cNvPicPr preferRelativeResize="0"/>
          <p:nvPr/>
        </p:nvPicPr>
        <p:blipFill>
          <a:blip r:embed="rId5">
            <a:alphaModFix/>
          </a:blip>
          <a:stretch>
            <a:fillRect/>
          </a:stretch>
        </p:blipFill>
        <p:spPr>
          <a:xfrm>
            <a:off x="2555688" y="1901061"/>
            <a:ext cx="2233687" cy="1675265"/>
          </a:xfrm>
          <a:prstGeom prst="rect">
            <a:avLst/>
          </a:prstGeom>
          <a:noFill/>
          <a:ln>
            <a:noFill/>
          </a:ln>
        </p:spPr>
      </p:pic>
      <p:pic>
        <p:nvPicPr>
          <p:cNvPr descr="A hand holding a 3D block by its sides." id="925" name="Google Shape;925;p97"/>
          <p:cNvPicPr preferRelativeResize="0"/>
          <p:nvPr/>
        </p:nvPicPr>
        <p:blipFill>
          <a:blip r:embed="rId6">
            <a:alphaModFix/>
          </a:blip>
          <a:stretch>
            <a:fillRect/>
          </a:stretch>
        </p:blipFill>
        <p:spPr>
          <a:xfrm>
            <a:off x="5134300" y="1901038"/>
            <a:ext cx="1256475" cy="1675300"/>
          </a:xfrm>
          <a:prstGeom prst="rect">
            <a:avLst/>
          </a:prstGeom>
          <a:noFill/>
          <a:ln>
            <a:noFill/>
          </a:ln>
        </p:spPr>
      </p:pic>
      <p:sp>
        <p:nvSpPr>
          <p:cNvPr id="926" name="Google Shape;926;p97"/>
          <p:cNvSpPr txBox="1"/>
          <p:nvPr/>
        </p:nvSpPr>
        <p:spPr>
          <a:xfrm>
            <a:off x="5058100" y="3468225"/>
            <a:ext cx="1515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latin typeface="Calibri"/>
                <a:ea typeface="Calibri"/>
                <a:cs typeface="Calibri"/>
                <a:sym typeface="Calibri"/>
              </a:rPr>
              <a:t>3. Hold the sides of the block</a:t>
            </a:r>
            <a:endParaRPr sz="1300">
              <a:latin typeface="Calibri"/>
              <a:ea typeface="Calibri"/>
              <a:cs typeface="Calibri"/>
              <a:sym typeface="Calibri"/>
            </a:endParaRPr>
          </a:p>
        </p:txBody>
      </p:sp>
      <p:sp>
        <p:nvSpPr>
          <p:cNvPr id="927" name="Google Shape;927;p97"/>
          <p:cNvSpPr txBox="1"/>
          <p:nvPr/>
        </p:nvSpPr>
        <p:spPr>
          <a:xfrm>
            <a:off x="6585250" y="3483550"/>
            <a:ext cx="15159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00">
                <a:latin typeface="Calibri"/>
                <a:ea typeface="Calibri"/>
                <a:cs typeface="Calibri"/>
                <a:sym typeface="Calibri"/>
              </a:rPr>
              <a:t>4. Pull the trigger to dispense a small amount of glue</a:t>
            </a:r>
            <a:endParaRPr sz="1300">
              <a:latin typeface="Calibri"/>
              <a:ea typeface="Calibri"/>
              <a:cs typeface="Calibri"/>
              <a:sym typeface="Calibri"/>
            </a:endParaRPr>
          </a:p>
        </p:txBody>
      </p:sp>
      <p:sp>
        <p:nvSpPr>
          <p:cNvPr id="928" name="Google Shape;928;p9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98"/>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Build something for your world.</a:t>
            </a:r>
            <a:endParaRPr/>
          </a:p>
        </p:txBody>
      </p:sp>
      <p:sp>
        <p:nvSpPr>
          <p:cNvPr descr="Icon" id="934" name="Google Shape;934;p98"/>
          <p:cNvSpPr/>
          <p:nvPr/>
        </p:nvSpPr>
        <p:spPr>
          <a:xfrm>
            <a:off x="4311341" y="1526560"/>
            <a:ext cx="521317" cy="724776"/>
          </a:xfrm>
          <a:custGeom>
            <a:rect b="b" l="l" r="r" t="t"/>
            <a:pathLst>
              <a:path extrusionOk="0" h="8577" w="6169">
                <a:moveTo>
                  <a:pt x="0" y="7401"/>
                </a:moveTo>
                <a:lnTo>
                  <a:pt x="6168" y="7401"/>
                </a:lnTo>
                <a:lnTo>
                  <a:pt x="6168" y="8576"/>
                </a:lnTo>
                <a:lnTo>
                  <a:pt x="0" y="8576"/>
                </a:lnTo>
                <a:lnTo>
                  <a:pt x="0" y="7401"/>
                </a:lnTo>
                <a:close/>
                <a:moveTo>
                  <a:pt x="3084" y="5757"/>
                </a:moveTo>
                <a:lnTo>
                  <a:pt x="3084" y="5757"/>
                </a:lnTo>
                <a:cubicBezTo>
                  <a:pt x="3818" y="5757"/>
                  <a:pt x="4435" y="6315"/>
                  <a:pt x="4464" y="7049"/>
                </a:cubicBezTo>
                <a:lnTo>
                  <a:pt x="5639" y="7049"/>
                </a:lnTo>
                <a:lnTo>
                  <a:pt x="5639" y="4582"/>
                </a:lnTo>
                <a:lnTo>
                  <a:pt x="558" y="4582"/>
                </a:lnTo>
                <a:lnTo>
                  <a:pt x="558" y="7049"/>
                </a:lnTo>
                <a:lnTo>
                  <a:pt x="1704" y="7049"/>
                </a:lnTo>
                <a:cubicBezTo>
                  <a:pt x="1733" y="6315"/>
                  <a:pt x="2349" y="5757"/>
                  <a:pt x="3084" y="5757"/>
                </a:cubicBezTo>
                <a:close/>
                <a:moveTo>
                  <a:pt x="2114" y="2261"/>
                </a:moveTo>
                <a:lnTo>
                  <a:pt x="4053" y="2261"/>
                </a:lnTo>
                <a:lnTo>
                  <a:pt x="4053" y="4083"/>
                </a:lnTo>
                <a:lnTo>
                  <a:pt x="2114" y="4083"/>
                </a:lnTo>
                <a:lnTo>
                  <a:pt x="2114" y="2261"/>
                </a:lnTo>
                <a:close/>
                <a:moveTo>
                  <a:pt x="3054" y="0"/>
                </a:moveTo>
                <a:lnTo>
                  <a:pt x="1292" y="1821"/>
                </a:lnTo>
                <a:lnTo>
                  <a:pt x="4876" y="1821"/>
                </a:lnTo>
                <a:lnTo>
                  <a:pt x="3054"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98"/>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99"/>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Creating a Diagram</a:t>
            </a:r>
            <a:endParaRPr/>
          </a:p>
        </p:txBody>
      </p:sp>
      <p:sp>
        <p:nvSpPr>
          <p:cNvPr id="941" name="Google Shape;941;p99"/>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Build with Blocks</a:t>
            </a:r>
            <a:endParaRPr/>
          </a:p>
        </p:txBody>
      </p:sp>
      <p:pic>
        <p:nvPicPr>
          <p:cNvPr descr="A diagram of numbered blocks outlining the foam block structure." id="942" name="Google Shape;942;p99"/>
          <p:cNvPicPr preferRelativeResize="0"/>
          <p:nvPr/>
        </p:nvPicPr>
        <p:blipFill>
          <a:blip r:embed="rId3">
            <a:alphaModFix/>
          </a:blip>
          <a:stretch>
            <a:fillRect/>
          </a:stretch>
        </p:blipFill>
        <p:spPr>
          <a:xfrm>
            <a:off x="5044624" y="1836878"/>
            <a:ext cx="3251700" cy="2422571"/>
          </a:xfrm>
          <a:prstGeom prst="rect">
            <a:avLst/>
          </a:prstGeom>
          <a:noFill/>
          <a:ln cap="flat" cmpd="sng" w="19050">
            <a:solidFill>
              <a:srgbClr val="000000"/>
            </a:solidFill>
            <a:prstDash val="solid"/>
            <a:round/>
            <a:headEnd len="sm" w="sm" type="none"/>
            <a:tailEnd len="sm" w="sm" type="none"/>
          </a:ln>
        </p:spPr>
      </p:pic>
      <p:pic>
        <p:nvPicPr>
          <p:cNvPr descr="A structure composed of two 3D square-shaped blocks, one 3D rectangular block, one 3D cylinder block and one 3D arch block." id="943" name="Google Shape;943;p99"/>
          <p:cNvPicPr preferRelativeResize="0"/>
          <p:nvPr/>
        </p:nvPicPr>
        <p:blipFill>
          <a:blip r:embed="rId4">
            <a:alphaModFix/>
          </a:blip>
          <a:stretch>
            <a:fillRect/>
          </a:stretch>
        </p:blipFill>
        <p:spPr>
          <a:xfrm>
            <a:off x="892799" y="1828775"/>
            <a:ext cx="3251702" cy="2438776"/>
          </a:xfrm>
          <a:prstGeom prst="rect">
            <a:avLst/>
          </a:prstGeom>
          <a:noFill/>
          <a:ln cap="flat" cmpd="sng" w="19050">
            <a:solidFill>
              <a:srgbClr val="333333"/>
            </a:solidFill>
            <a:prstDash val="solid"/>
            <a:round/>
            <a:headEnd len="sm" w="sm" type="none"/>
            <a:tailEnd len="sm" w="sm" type="none"/>
          </a:ln>
        </p:spPr>
      </p:pic>
      <p:sp>
        <p:nvSpPr>
          <p:cNvPr id="944" name="Google Shape;944;p99"/>
          <p:cNvSpPr txBox="1"/>
          <p:nvPr/>
        </p:nvSpPr>
        <p:spPr>
          <a:xfrm>
            <a:off x="2031702" y="4394250"/>
            <a:ext cx="97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191919"/>
                </a:solidFill>
                <a:latin typeface="Calibri"/>
                <a:ea typeface="Calibri"/>
                <a:cs typeface="Calibri"/>
                <a:sym typeface="Calibri"/>
              </a:rPr>
              <a:t>S</a:t>
            </a:r>
            <a:r>
              <a:rPr lang="en-US">
                <a:solidFill>
                  <a:srgbClr val="191919"/>
                </a:solidFill>
                <a:latin typeface="Calibri"/>
                <a:ea typeface="Calibri"/>
                <a:cs typeface="Calibri"/>
                <a:sym typeface="Calibri"/>
              </a:rPr>
              <a:t>tructure</a:t>
            </a:r>
            <a:endParaRPr>
              <a:solidFill>
                <a:srgbClr val="191919"/>
              </a:solidFill>
              <a:latin typeface="Calibri"/>
              <a:ea typeface="Calibri"/>
              <a:cs typeface="Calibri"/>
              <a:sym typeface="Calibri"/>
            </a:endParaRPr>
          </a:p>
        </p:txBody>
      </p:sp>
      <p:sp>
        <p:nvSpPr>
          <p:cNvPr id="945" name="Google Shape;945;p99"/>
          <p:cNvSpPr txBox="1"/>
          <p:nvPr/>
        </p:nvSpPr>
        <p:spPr>
          <a:xfrm>
            <a:off x="6287900" y="4394250"/>
            <a:ext cx="94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191919"/>
                </a:solidFill>
                <a:latin typeface="Calibri"/>
                <a:ea typeface="Calibri"/>
                <a:cs typeface="Calibri"/>
                <a:sym typeface="Calibri"/>
              </a:rPr>
              <a:t>D</a:t>
            </a:r>
            <a:r>
              <a:rPr lang="en-US">
                <a:solidFill>
                  <a:srgbClr val="191919"/>
                </a:solidFill>
                <a:latin typeface="Calibri"/>
                <a:ea typeface="Calibri"/>
                <a:cs typeface="Calibri"/>
                <a:sym typeface="Calibri"/>
              </a:rPr>
              <a:t>i</a:t>
            </a:r>
            <a:r>
              <a:rPr lang="en-US">
                <a:solidFill>
                  <a:srgbClr val="191919"/>
                </a:solidFill>
                <a:latin typeface="Calibri"/>
                <a:ea typeface="Calibri"/>
                <a:cs typeface="Calibri"/>
                <a:sym typeface="Calibri"/>
              </a:rPr>
              <a:t>agram</a:t>
            </a:r>
            <a:endParaRPr>
              <a:solidFill>
                <a:srgbClr val="191919"/>
              </a:solidFill>
              <a:latin typeface="Calibri"/>
              <a:ea typeface="Calibri"/>
              <a:cs typeface="Calibri"/>
              <a:sym typeface="Calibri"/>
            </a:endParaRPr>
          </a:p>
        </p:txBody>
      </p:sp>
      <p:sp>
        <p:nvSpPr>
          <p:cNvPr id="946" name="Google Shape;946;p9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100"/>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endParaRPr>
              <a:highlight>
                <a:srgbClr val="FFFF00"/>
              </a:highlight>
            </a:endParaRPr>
          </a:p>
        </p:txBody>
      </p:sp>
      <p:sp>
        <p:nvSpPr>
          <p:cNvPr id="952" name="Google Shape;952;p100"/>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notice about diagramming? Was it easy or hard?</a:t>
            </a:r>
            <a:endParaRPr/>
          </a:p>
          <a:p>
            <a:pPr indent="-310896" lvl="0" marL="310896" rtl="0" algn="l">
              <a:lnSpc>
                <a:spcPct val="100000"/>
              </a:lnSpc>
              <a:spcBef>
                <a:spcPts val="1200"/>
              </a:spcBef>
              <a:spcAft>
                <a:spcPts val="0"/>
              </a:spcAft>
              <a:buClr>
                <a:schemeClr val="accent2"/>
              </a:buClr>
              <a:buSzPts val="1800"/>
              <a:buFont typeface="Arial"/>
              <a:buChar char="•"/>
            </a:pPr>
            <a:r>
              <a:rPr lang="en-US">
                <a:solidFill>
                  <a:srgbClr val="191919"/>
                </a:solidFill>
              </a:rPr>
              <a:t>Did</a:t>
            </a:r>
            <a:r>
              <a:rPr lang="en-US"/>
              <a:t> </a:t>
            </a:r>
            <a:r>
              <a:rPr lang="en-US"/>
              <a:t>you use your diagram as you </a:t>
            </a:r>
            <a:r>
              <a:rPr lang="en-US">
                <a:solidFill>
                  <a:srgbClr val="191919"/>
                </a:solidFill>
              </a:rPr>
              <a:t>rebuilt</a:t>
            </a:r>
            <a:r>
              <a:rPr lang="en-US"/>
              <a:t> your sculpture? </a:t>
            </a:r>
            <a:endParaRPr/>
          </a:p>
          <a:p>
            <a:pPr indent="-310896" lvl="0" marL="310896" rtl="0" algn="l">
              <a:lnSpc>
                <a:spcPct val="100000"/>
              </a:lnSpc>
              <a:spcBef>
                <a:spcPts val="1200"/>
              </a:spcBef>
              <a:spcAft>
                <a:spcPts val="1200"/>
              </a:spcAft>
              <a:buClr>
                <a:schemeClr val="accent2"/>
              </a:buClr>
              <a:buSzPts val="1800"/>
              <a:buFont typeface="Arial"/>
              <a:buChar char="•"/>
            </a:pPr>
            <a:r>
              <a:rPr lang="en-US"/>
              <a:t>Did you make any changes to your diagram or your sculpture? If so, why?</a:t>
            </a:r>
            <a:endParaRPr/>
          </a:p>
        </p:txBody>
      </p:sp>
      <p:sp>
        <p:nvSpPr>
          <p:cNvPr id="953" name="Google Shape;953;p100"/>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descr="Icon" id="954" name="Google Shape;954;p100"/>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955" name="Google Shape;955;p10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101"/>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961" name="Google Shape;961;p101"/>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Light up an LED</a:t>
            </a:r>
            <a:r>
              <a:rPr b="0" i="1" lang="en-US" sz="2800" u="none" cap="none" strike="noStrike">
                <a:solidFill>
                  <a:srgbClr val="000000"/>
                </a:solidFill>
                <a:latin typeface="Arial"/>
                <a:ea typeface="Arial"/>
                <a:cs typeface="Arial"/>
                <a:sym typeface="Arial"/>
              </a:rPr>
              <a:t>!</a:t>
            </a:r>
            <a:endParaRPr/>
          </a:p>
        </p:txBody>
      </p:sp>
      <p:sp>
        <p:nvSpPr>
          <p:cNvPr id="962" name="Google Shape;962;p101"/>
          <p:cNvSpPr txBox="1"/>
          <p:nvPr>
            <p:ph idx="1" type="body"/>
          </p:nvPr>
        </p:nvSpPr>
        <p:spPr>
          <a:xfrm>
            <a:off x="819150" y="2212450"/>
            <a:ext cx="42153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Explore simple circuits</a:t>
            </a:r>
            <a:r>
              <a:rPr lang="en-US"/>
              <a:t> </a:t>
            </a:r>
            <a:endParaRPr/>
          </a:p>
          <a:p>
            <a:pPr indent="-310896" lvl="0" marL="310896" rtl="0" algn="l">
              <a:lnSpc>
                <a:spcPct val="100000"/>
              </a:lnSpc>
              <a:spcBef>
                <a:spcPts val="1200"/>
              </a:spcBef>
              <a:spcAft>
                <a:spcPts val="0"/>
              </a:spcAft>
              <a:buClr>
                <a:schemeClr val="accent2"/>
              </a:buClr>
              <a:buSzPts val="1800"/>
              <a:buFont typeface="Arial"/>
              <a:buChar char="•"/>
            </a:pPr>
            <a:r>
              <a:rPr lang="en-US"/>
              <a:t>Learn how to use a battery and copper tape to make an LED light up</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pic>
        <p:nvPicPr>
          <p:cNvPr descr="A simple circuit turned on with square shaped copper tape and a lit LED light bulb." id="963" name="Google Shape;963;p101"/>
          <p:cNvPicPr preferRelativeResize="0"/>
          <p:nvPr/>
        </p:nvPicPr>
        <p:blipFill rotWithShape="1">
          <a:blip r:embed="rId3">
            <a:alphaModFix/>
          </a:blip>
          <a:srcRect b="13966" l="0" r="20070" t="6409"/>
          <a:stretch/>
        </p:blipFill>
        <p:spPr>
          <a:xfrm rot="-5400000">
            <a:off x="5930800" y="1364923"/>
            <a:ext cx="1782152" cy="2367002"/>
          </a:xfrm>
          <a:prstGeom prst="rect">
            <a:avLst/>
          </a:prstGeom>
          <a:noFill/>
          <a:ln cap="flat" cmpd="sng" w="19050">
            <a:solidFill>
              <a:srgbClr val="333333"/>
            </a:solidFill>
            <a:prstDash val="solid"/>
            <a:round/>
            <a:headEnd len="sm" w="sm" type="none"/>
            <a:tailEnd len="sm" w="sm" type="none"/>
          </a:ln>
        </p:spPr>
      </p:pic>
      <p:sp>
        <p:nvSpPr>
          <p:cNvPr id="964" name="Google Shape;964;p101"/>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102"/>
          <p:cNvSpPr txBox="1"/>
          <p:nvPr>
            <p:ph idx="1" type="body"/>
          </p:nvPr>
        </p:nvSpPr>
        <p:spPr>
          <a:xfrm>
            <a:off x="827937" y="2513323"/>
            <a:ext cx="3584043"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Light Up an LED</a:t>
            </a:r>
            <a:endParaRPr/>
          </a:p>
        </p:txBody>
      </p:sp>
      <p:sp>
        <p:nvSpPr>
          <p:cNvPr id="970" name="Google Shape;970;p102"/>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6</a:t>
            </a:r>
            <a:endParaRPr/>
          </a:p>
        </p:txBody>
      </p:sp>
      <p:pic>
        <p:nvPicPr>
          <p:cNvPr descr="A circuit on a piece of paper made of straight copper tape lines, a black clip folding the piece of paper inwards at a corner and a lit LED light bulb where the lines meet. " id="971" name="Google Shape;971;p102"/>
          <p:cNvPicPr preferRelativeResize="0"/>
          <p:nvPr/>
        </p:nvPicPr>
        <p:blipFill rotWithShape="1">
          <a:blip r:embed="rId3">
            <a:alphaModFix/>
          </a:blip>
          <a:srcRect b="5895" l="9355" r="0" t="13134"/>
          <a:stretch/>
        </p:blipFill>
        <p:spPr>
          <a:xfrm>
            <a:off x="5289178" y="1466115"/>
            <a:ext cx="3287803" cy="2211270"/>
          </a:xfrm>
          <a:prstGeom prst="rect">
            <a:avLst/>
          </a:prstGeom>
          <a:noFill/>
          <a:ln>
            <a:noFill/>
          </a:ln>
          <a:effectLst>
            <a:outerShdw blurRad="50800" rotWithShape="0" algn="tl" dir="2700000" dist="38100">
              <a:srgbClr val="000000">
                <a:alpha val="40000"/>
              </a:srgbClr>
            </a:outerShdw>
          </a:effectLst>
        </p:spPr>
      </p:pic>
      <p:sp>
        <p:nvSpPr>
          <p:cNvPr id="972" name="Google Shape;972;p10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103"/>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6 </a:t>
            </a:r>
            <a:r>
              <a:rPr lang="en-US"/>
              <a:t>Breakdown</a:t>
            </a:r>
            <a:endParaRPr/>
          </a:p>
        </p:txBody>
      </p:sp>
      <p:sp>
        <p:nvSpPr>
          <p:cNvPr id="978" name="Google Shape;978;p103"/>
          <p:cNvSpPr txBox="1"/>
          <p:nvPr>
            <p:ph idx="1" type="body"/>
          </p:nvPr>
        </p:nvSpPr>
        <p:spPr>
          <a:xfrm>
            <a:off x="819150" y="1391758"/>
            <a:ext cx="7505700" cy="3876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191919"/>
              </a:buClr>
              <a:buSzPts val="1800"/>
              <a:buChar char="•"/>
            </a:pPr>
            <a:r>
              <a:rPr b="1" lang="en-US">
                <a:solidFill>
                  <a:srgbClr val="191919"/>
                </a:solidFill>
              </a:rPr>
              <a:t>PART 1: </a:t>
            </a:r>
            <a:r>
              <a:rPr lang="en-US">
                <a:solidFill>
                  <a:srgbClr val="191919"/>
                </a:solidFill>
              </a:rPr>
              <a:t>Welcome and Recap</a:t>
            </a:r>
            <a:endParaRPr>
              <a:solidFill>
                <a:srgbClr val="191919"/>
              </a:solidFill>
            </a:endParaRPr>
          </a:p>
          <a:p>
            <a:pPr indent="0" lvl="0" marL="0" rtl="0" algn="l">
              <a:lnSpc>
                <a:spcPct val="100000"/>
              </a:lnSpc>
              <a:spcBef>
                <a:spcPts val="1200"/>
              </a:spcBef>
              <a:spcAft>
                <a:spcPts val="0"/>
              </a:spcAft>
              <a:buClr>
                <a:srgbClr val="191919"/>
              </a:buClr>
              <a:buSzPts val="1800"/>
              <a:buChar char="•"/>
            </a:pPr>
            <a:r>
              <a:rPr b="1" lang="en-US">
                <a:solidFill>
                  <a:srgbClr val="191919"/>
                </a:solidFill>
              </a:rPr>
              <a:t>PART 2: </a:t>
            </a:r>
            <a:r>
              <a:rPr lang="en-US">
                <a:solidFill>
                  <a:srgbClr val="191919"/>
                </a:solidFill>
              </a:rPr>
              <a:t>Inspiration</a:t>
            </a:r>
            <a:endParaRPr>
              <a:solidFill>
                <a:srgbClr val="191919"/>
              </a:solidFill>
            </a:endParaRPr>
          </a:p>
          <a:p>
            <a:pPr indent="0" lvl="0" marL="0" rtl="0" algn="l">
              <a:lnSpc>
                <a:spcPct val="100000"/>
              </a:lnSpc>
              <a:spcBef>
                <a:spcPts val="1200"/>
              </a:spcBef>
              <a:spcAft>
                <a:spcPts val="0"/>
              </a:spcAft>
              <a:buClr>
                <a:srgbClr val="191919"/>
              </a:buClr>
              <a:buSzPts val="1800"/>
              <a:buChar char="•"/>
            </a:pPr>
            <a:r>
              <a:rPr b="1" lang="en-US">
                <a:solidFill>
                  <a:srgbClr val="191919"/>
                </a:solidFill>
              </a:rPr>
              <a:t>PART 3: </a:t>
            </a:r>
            <a:r>
              <a:rPr lang="en-US">
                <a:solidFill>
                  <a:srgbClr val="191919"/>
                </a:solidFill>
              </a:rPr>
              <a:t>How Does a Circuit Work?</a:t>
            </a:r>
            <a:endParaRPr>
              <a:solidFill>
                <a:srgbClr val="191919"/>
              </a:solidFill>
            </a:endParaRPr>
          </a:p>
          <a:p>
            <a:pPr indent="0" lvl="0" marL="0" rtl="0" algn="l">
              <a:lnSpc>
                <a:spcPct val="100000"/>
              </a:lnSpc>
              <a:spcBef>
                <a:spcPts val="1200"/>
              </a:spcBef>
              <a:spcAft>
                <a:spcPts val="0"/>
              </a:spcAft>
              <a:buClr>
                <a:srgbClr val="191919"/>
              </a:buClr>
              <a:buSzPts val="1800"/>
              <a:buChar char="•"/>
            </a:pPr>
            <a:r>
              <a:rPr b="1" lang="en-US">
                <a:solidFill>
                  <a:srgbClr val="191919"/>
                </a:solidFill>
              </a:rPr>
              <a:t>PART 4: </a:t>
            </a:r>
            <a:r>
              <a:rPr lang="en-US">
                <a:solidFill>
                  <a:srgbClr val="191919"/>
                </a:solidFill>
              </a:rPr>
              <a:t>Try It!</a:t>
            </a:r>
            <a:endParaRPr>
              <a:solidFill>
                <a:srgbClr val="191919"/>
              </a:solidFill>
            </a:endParaRPr>
          </a:p>
          <a:p>
            <a:pPr indent="0" lvl="0" marL="0" rtl="0" algn="l">
              <a:lnSpc>
                <a:spcPct val="100000"/>
              </a:lnSpc>
              <a:spcBef>
                <a:spcPts val="1200"/>
              </a:spcBef>
              <a:spcAft>
                <a:spcPts val="0"/>
              </a:spcAft>
              <a:buClr>
                <a:srgbClr val="191919"/>
              </a:buClr>
              <a:buSzPts val="1800"/>
              <a:buChar char="•"/>
            </a:pPr>
            <a:r>
              <a:rPr b="1" lang="en-US">
                <a:solidFill>
                  <a:srgbClr val="191919"/>
                </a:solidFill>
              </a:rPr>
              <a:t>PART 5: </a:t>
            </a:r>
            <a:r>
              <a:rPr lang="en-US">
                <a:solidFill>
                  <a:srgbClr val="191919"/>
                </a:solidFill>
              </a:rPr>
              <a:t>Reflect</a:t>
            </a:r>
            <a:endParaRPr>
              <a:solidFill>
                <a:srgbClr val="191919"/>
              </a:solidFill>
            </a:endParaRPr>
          </a:p>
          <a:p>
            <a:pPr indent="0" lvl="0" marL="0" rtl="0" algn="l">
              <a:lnSpc>
                <a:spcPct val="100000"/>
              </a:lnSpc>
              <a:spcBef>
                <a:spcPts val="1200"/>
              </a:spcBef>
              <a:spcAft>
                <a:spcPts val="1200"/>
              </a:spcAft>
              <a:buClr>
                <a:srgbClr val="191919"/>
              </a:buClr>
              <a:buSzPts val="1800"/>
              <a:buChar char="•"/>
            </a:pPr>
            <a:r>
              <a:rPr b="1" lang="en-US">
                <a:solidFill>
                  <a:srgbClr val="191919"/>
                </a:solidFill>
              </a:rPr>
              <a:t>PART 6: </a:t>
            </a:r>
            <a:r>
              <a:rPr lang="en-US">
                <a:solidFill>
                  <a:srgbClr val="191919"/>
                </a:solidFill>
              </a:rPr>
              <a:t>Preview Next Activity</a:t>
            </a:r>
            <a:endParaRPr>
              <a:solidFill>
                <a:srgbClr val="191919"/>
              </a:solidFill>
            </a:endParaRPr>
          </a:p>
        </p:txBody>
      </p:sp>
      <p:sp>
        <p:nvSpPr>
          <p:cNvPr descr="Icon" id="979" name="Google Shape;979;p103"/>
          <p:cNvSpPr/>
          <p:nvPr/>
        </p:nvSpPr>
        <p:spPr>
          <a:xfrm>
            <a:off x="6259935" y="1391758"/>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980" name="Google Shape;980;p103"/>
          <p:cNvGrpSpPr/>
          <p:nvPr/>
        </p:nvGrpSpPr>
        <p:grpSpPr>
          <a:xfrm>
            <a:off x="6703044" y="1862480"/>
            <a:ext cx="1197749" cy="1469805"/>
            <a:chOff x="6756023" y="2028307"/>
            <a:chExt cx="1197749" cy="1469805"/>
          </a:xfrm>
        </p:grpSpPr>
        <p:sp>
          <p:nvSpPr>
            <p:cNvPr id="981" name="Google Shape;981;p103"/>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103"/>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83" name="Google Shape;983;p10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1"/>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Welcome to World-</a:t>
            </a:r>
            <a:r>
              <a:rPr lang="en-US">
                <a:solidFill>
                  <a:schemeClr val="accent6"/>
                </a:solidFill>
              </a:rPr>
              <a:t>B</a:t>
            </a:r>
            <a:r>
              <a:rPr lang="en-US"/>
              <a:t>uilding </a:t>
            </a:r>
            <a:endParaRPr/>
          </a:p>
        </p:txBody>
      </p:sp>
      <p:sp>
        <p:nvSpPr>
          <p:cNvPr id="312" name="Google Shape;312;p41"/>
          <p:cNvSpPr txBox="1"/>
          <p:nvPr>
            <p:ph idx="1" type="body"/>
          </p:nvPr>
        </p:nvSpPr>
        <p:spPr>
          <a:xfrm>
            <a:off x="827441" y="2944204"/>
            <a:ext cx="2362200" cy="1188721"/>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SzPts val="2000"/>
              <a:buNone/>
            </a:pPr>
            <a:r>
              <a:rPr lang="en-US" sz="2000">
                <a:solidFill>
                  <a:schemeClr val="dk1"/>
                </a:solidFill>
              </a:rPr>
              <a:t>Build a world – </a:t>
            </a:r>
            <a:br>
              <a:rPr lang="en-US" sz="2000">
                <a:solidFill>
                  <a:schemeClr val="dk1"/>
                </a:solidFill>
              </a:rPr>
            </a:br>
            <a:r>
              <a:rPr lang="en-US" sz="2000">
                <a:solidFill>
                  <a:schemeClr val="dk1"/>
                </a:solidFill>
              </a:rPr>
              <a:t>imaginary or real</a:t>
            </a:r>
            <a:endParaRPr>
              <a:highlight>
                <a:srgbClr val="FFFF00"/>
              </a:highlight>
            </a:endParaRPr>
          </a:p>
        </p:txBody>
      </p:sp>
      <p:pic>
        <p:nvPicPr>
          <p:cNvPr descr="A colorful mermaid paper world made by a student." id="313" name="Google Shape;313;p41"/>
          <p:cNvPicPr preferRelativeResize="0"/>
          <p:nvPr/>
        </p:nvPicPr>
        <p:blipFill rotWithShape="1">
          <a:blip r:embed="rId3">
            <a:alphaModFix/>
          </a:blip>
          <a:srcRect b="0" l="0" r="0" t="0"/>
          <a:stretch/>
        </p:blipFill>
        <p:spPr>
          <a:xfrm>
            <a:off x="4704450" y="1505995"/>
            <a:ext cx="2270179" cy="2657291"/>
          </a:xfrm>
          <a:prstGeom prst="rect">
            <a:avLst/>
          </a:prstGeom>
          <a:noFill/>
          <a:ln>
            <a:noFill/>
          </a:ln>
          <a:effectLst>
            <a:outerShdw blurRad="50800" rotWithShape="0" algn="tl" dir="2700000" dist="38100">
              <a:srgbClr val="000000">
                <a:alpha val="40000"/>
              </a:srgbClr>
            </a:outerShdw>
          </a:effectLst>
        </p:spPr>
      </p:pic>
      <p:sp>
        <p:nvSpPr>
          <p:cNvPr descr="Icon&#10;" id="314" name="Google Shape;314;p41"/>
          <p:cNvSpPr/>
          <p:nvPr/>
        </p:nvSpPr>
        <p:spPr>
          <a:xfrm>
            <a:off x="1621156" y="1743523"/>
            <a:ext cx="722607" cy="805367"/>
          </a:xfrm>
          <a:custGeom>
            <a:rect b="b" l="l" r="r" t="t"/>
            <a:pathLst>
              <a:path extrusionOk="0" h="8624" w="7741">
                <a:moveTo>
                  <a:pt x="3177" y="3883"/>
                </a:moveTo>
                <a:lnTo>
                  <a:pt x="3177" y="3883"/>
                </a:lnTo>
                <a:cubicBezTo>
                  <a:pt x="3144" y="3619"/>
                  <a:pt x="3144" y="3355"/>
                  <a:pt x="3177" y="3092"/>
                </a:cubicBezTo>
                <a:lnTo>
                  <a:pt x="3190" y="3012"/>
                </a:lnTo>
                <a:lnTo>
                  <a:pt x="2419" y="3012"/>
                </a:lnTo>
                <a:lnTo>
                  <a:pt x="2406" y="3065"/>
                </a:lnTo>
                <a:cubicBezTo>
                  <a:pt x="2340" y="3342"/>
                  <a:pt x="2340" y="3632"/>
                  <a:pt x="2406" y="3909"/>
                </a:cubicBezTo>
                <a:lnTo>
                  <a:pt x="2419" y="3962"/>
                </a:lnTo>
                <a:lnTo>
                  <a:pt x="3190" y="3962"/>
                </a:lnTo>
                <a:lnTo>
                  <a:pt x="3177" y="3883"/>
                </a:lnTo>
                <a:close/>
                <a:moveTo>
                  <a:pt x="3613" y="2676"/>
                </a:moveTo>
                <a:lnTo>
                  <a:pt x="3613" y="2676"/>
                </a:lnTo>
                <a:lnTo>
                  <a:pt x="4826" y="2676"/>
                </a:lnTo>
                <a:lnTo>
                  <a:pt x="4792" y="2584"/>
                </a:lnTo>
                <a:cubicBezTo>
                  <a:pt x="4687" y="2274"/>
                  <a:pt x="4509" y="1997"/>
                  <a:pt x="4278" y="1760"/>
                </a:cubicBezTo>
                <a:lnTo>
                  <a:pt x="4232" y="1714"/>
                </a:lnTo>
                <a:lnTo>
                  <a:pt x="4186" y="1760"/>
                </a:lnTo>
                <a:cubicBezTo>
                  <a:pt x="3949" y="1991"/>
                  <a:pt x="3764" y="2274"/>
                  <a:pt x="3652" y="2584"/>
                </a:cubicBezTo>
                <a:lnTo>
                  <a:pt x="3613" y="2676"/>
                </a:lnTo>
                <a:close/>
                <a:moveTo>
                  <a:pt x="3520" y="3072"/>
                </a:moveTo>
                <a:lnTo>
                  <a:pt x="3520" y="3072"/>
                </a:lnTo>
                <a:cubicBezTo>
                  <a:pt x="3501" y="3210"/>
                  <a:pt x="3487" y="3349"/>
                  <a:pt x="3487" y="3487"/>
                </a:cubicBezTo>
                <a:cubicBezTo>
                  <a:pt x="3487" y="3626"/>
                  <a:pt x="3501" y="3771"/>
                  <a:pt x="3520" y="3903"/>
                </a:cubicBezTo>
                <a:lnTo>
                  <a:pt x="3527" y="3962"/>
                </a:lnTo>
                <a:lnTo>
                  <a:pt x="4898" y="3962"/>
                </a:lnTo>
                <a:lnTo>
                  <a:pt x="4905" y="3909"/>
                </a:lnTo>
                <a:lnTo>
                  <a:pt x="4905" y="3909"/>
                </a:lnTo>
                <a:cubicBezTo>
                  <a:pt x="4931" y="3757"/>
                  <a:pt x="4944" y="3612"/>
                  <a:pt x="4944" y="3461"/>
                </a:cubicBezTo>
                <a:cubicBezTo>
                  <a:pt x="4944" y="3329"/>
                  <a:pt x="4938" y="3197"/>
                  <a:pt x="4918" y="3072"/>
                </a:cubicBezTo>
                <a:lnTo>
                  <a:pt x="4905" y="3012"/>
                </a:lnTo>
                <a:lnTo>
                  <a:pt x="3527" y="3012"/>
                </a:lnTo>
                <a:lnTo>
                  <a:pt x="3520" y="3072"/>
                </a:lnTo>
                <a:close/>
                <a:moveTo>
                  <a:pt x="3283" y="2630"/>
                </a:moveTo>
                <a:lnTo>
                  <a:pt x="3283" y="2630"/>
                </a:lnTo>
                <a:cubicBezTo>
                  <a:pt x="3369" y="2347"/>
                  <a:pt x="3501" y="2083"/>
                  <a:pt x="3672" y="1839"/>
                </a:cubicBezTo>
                <a:cubicBezTo>
                  <a:pt x="3804" y="1661"/>
                  <a:pt x="3760" y="1720"/>
                  <a:pt x="3804" y="1661"/>
                </a:cubicBezTo>
                <a:lnTo>
                  <a:pt x="3593" y="1734"/>
                </a:lnTo>
                <a:cubicBezTo>
                  <a:pt x="3171" y="1885"/>
                  <a:pt x="2815" y="2182"/>
                  <a:pt x="2597" y="2577"/>
                </a:cubicBezTo>
                <a:lnTo>
                  <a:pt x="2538" y="2676"/>
                </a:lnTo>
                <a:lnTo>
                  <a:pt x="3263" y="2676"/>
                </a:lnTo>
                <a:lnTo>
                  <a:pt x="3283" y="2630"/>
                </a:lnTo>
                <a:close/>
                <a:moveTo>
                  <a:pt x="4806" y="4298"/>
                </a:moveTo>
                <a:lnTo>
                  <a:pt x="4806" y="4298"/>
                </a:lnTo>
                <a:lnTo>
                  <a:pt x="3613" y="4298"/>
                </a:lnTo>
                <a:lnTo>
                  <a:pt x="3645" y="4391"/>
                </a:lnTo>
                <a:cubicBezTo>
                  <a:pt x="3758" y="4687"/>
                  <a:pt x="3929" y="4964"/>
                  <a:pt x="4153" y="5188"/>
                </a:cubicBezTo>
                <a:lnTo>
                  <a:pt x="4199" y="5234"/>
                </a:lnTo>
                <a:lnTo>
                  <a:pt x="4245" y="5188"/>
                </a:lnTo>
                <a:cubicBezTo>
                  <a:pt x="4476" y="4964"/>
                  <a:pt x="4654" y="4694"/>
                  <a:pt x="4773" y="4391"/>
                </a:cubicBezTo>
                <a:lnTo>
                  <a:pt x="4806" y="4298"/>
                </a:lnTo>
                <a:close/>
                <a:moveTo>
                  <a:pt x="3276" y="4344"/>
                </a:moveTo>
                <a:lnTo>
                  <a:pt x="3276" y="4344"/>
                </a:lnTo>
                <a:cubicBezTo>
                  <a:pt x="3263" y="4298"/>
                  <a:pt x="3268" y="4313"/>
                  <a:pt x="3263" y="4298"/>
                </a:cubicBezTo>
                <a:lnTo>
                  <a:pt x="2538" y="4298"/>
                </a:lnTo>
                <a:lnTo>
                  <a:pt x="2597" y="4397"/>
                </a:lnTo>
                <a:cubicBezTo>
                  <a:pt x="2815" y="4786"/>
                  <a:pt x="3171" y="5082"/>
                  <a:pt x="3586" y="5241"/>
                </a:cubicBezTo>
                <a:lnTo>
                  <a:pt x="3797" y="5313"/>
                </a:lnTo>
                <a:lnTo>
                  <a:pt x="3665" y="5135"/>
                </a:lnTo>
                <a:cubicBezTo>
                  <a:pt x="3494" y="4892"/>
                  <a:pt x="3362" y="4628"/>
                  <a:pt x="3276" y="4344"/>
                </a:cubicBezTo>
                <a:close/>
                <a:moveTo>
                  <a:pt x="4872" y="1747"/>
                </a:moveTo>
                <a:lnTo>
                  <a:pt x="4872" y="1747"/>
                </a:lnTo>
                <a:lnTo>
                  <a:pt x="4661" y="1668"/>
                </a:lnTo>
                <a:lnTo>
                  <a:pt x="4786" y="1852"/>
                </a:lnTo>
                <a:cubicBezTo>
                  <a:pt x="4951" y="2090"/>
                  <a:pt x="5076" y="2353"/>
                  <a:pt x="5162" y="2630"/>
                </a:cubicBezTo>
                <a:lnTo>
                  <a:pt x="5175" y="2676"/>
                </a:lnTo>
                <a:lnTo>
                  <a:pt x="5894" y="2676"/>
                </a:lnTo>
                <a:lnTo>
                  <a:pt x="5834" y="2577"/>
                </a:lnTo>
                <a:cubicBezTo>
                  <a:pt x="5617" y="2195"/>
                  <a:pt x="5281" y="1905"/>
                  <a:pt x="4872" y="1747"/>
                </a:cubicBezTo>
                <a:close/>
                <a:moveTo>
                  <a:pt x="4199" y="0"/>
                </a:moveTo>
                <a:lnTo>
                  <a:pt x="4199" y="0"/>
                </a:lnTo>
                <a:cubicBezTo>
                  <a:pt x="3619" y="0"/>
                  <a:pt x="3052" y="145"/>
                  <a:pt x="2545" y="415"/>
                </a:cubicBezTo>
                <a:cubicBezTo>
                  <a:pt x="2037" y="685"/>
                  <a:pt x="1602" y="1074"/>
                  <a:pt x="1285" y="1549"/>
                </a:cubicBezTo>
                <a:cubicBezTo>
                  <a:pt x="1041" y="1905"/>
                  <a:pt x="960" y="2270"/>
                  <a:pt x="798" y="2630"/>
                </a:cubicBezTo>
                <a:cubicBezTo>
                  <a:pt x="784" y="2690"/>
                  <a:pt x="275" y="4160"/>
                  <a:pt x="13" y="4924"/>
                </a:cubicBezTo>
                <a:cubicBezTo>
                  <a:pt x="0" y="4944"/>
                  <a:pt x="6" y="4977"/>
                  <a:pt x="20" y="4997"/>
                </a:cubicBezTo>
                <a:cubicBezTo>
                  <a:pt x="33" y="5017"/>
                  <a:pt x="59" y="5030"/>
                  <a:pt x="86" y="5030"/>
                </a:cubicBezTo>
                <a:lnTo>
                  <a:pt x="956" y="5116"/>
                </a:lnTo>
                <a:cubicBezTo>
                  <a:pt x="1022" y="5129"/>
                  <a:pt x="1074" y="5168"/>
                  <a:pt x="1101" y="5228"/>
                </a:cubicBezTo>
                <a:cubicBezTo>
                  <a:pt x="1435" y="5731"/>
                  <a:pt x="1549" y="6401"/>
                  <a:pt x="2103" y="6737"/>
                </a:cubicBezTo>
                <a:cubicBezTo>
                  <a:pt x="2340" y="6883"/>
                  <a:pt x="2714" y="6834"/>
                  <a:pt x="3019" y="6883"/>
                </a:cubicBezTo>
                <a:cubicBezTo>
                  <a:pt x="3078" y="6883"/>
                  <a:pt x="3125" y="6929"/>
                  <a:pt x="3131" y="6988"/>
                </a:cubicBezTo>
                <a:lnTo>
                  <a:pt x="3263" y="8517"/>
                </a:lnTo>
                <a:cubicBezTo>
                  <a:pt x="3270" y="8577"/>
                  <a:pt x="3323" y="8616"/>
                  <a:pt x="3382" y="8623"/>
                </a:cubicBezTo>
                <a:lnTo>
                  <a:pt x="6058" y="8623"/>
                </a:lnTo>
                <a:cubicBezTo>
                  <a:pt x="6085" y="8623"/>
                  <a:pt x="6111" y="8610"/>
                  <a:pt x="6131" y="8590"/>
                </a:cubicBezTo>
                <a:cubicBezTo>
                  <a:pt x="6151" y="8570"/>
                  <a:pt x="6157" y="8544"/>
                  <a:pt x="6157" y="8517"/>
                </a:cubicBezTo>
                <a:lnTo>
                  <a:pt x="5992" y="6665"/>
                </a:lnTo>
                <a:cubicBezTo>
                  <a:pt x="5992" y="6599"/>
                  <a:pt x="6019" y="6540"/>
                  <a:pt x="6072" y="6500"/>
                </a:cubicBezTo>
                <a:cubicBezTo>
                  <a:pt x="6322" y="6329"/>
                  <a:pt x="6553" y="6137"/>
                  <a:pt x="6770" y="5926"/>
                </a:cubicBezTo>
                <a:cubicBezTo>
                  <a:pt x="7403" y="5254"/>
                  <a:pt x="7740" y="4364"/>
                  <a:pt x="7719" y="3441"/>
                </a:cubicBezTo>
                <a:cubicBezTo>
                  <a:pt x="7700" y="2518"/>
                  <a:pt x="7317" y="1648"/>
                  <a:pt x="6658" y="1002"/>
                </a:cubicBezTo>
                <a:cubicBezTo>
                  <a:pt x="5999" y="362"/>
                  <a:pt x="5116" y="0"/>
                  <a:pt x="4199" y="0"/>
                </a:cubicBezTo>
                <a:close/>
                <a:moveTo>
                  <a:pt x="4746" y="5617"/>
                </a:moveTo>
                <a:lnTo>
                  <a:pt x="4746" y="5617"/>
                </a:lnTo>
                <a:cubicBezTo>
                  <a:pt x="4575" y="5656"/>
                  <a:pt x="4397" y="5682"/>
                  <a:pt x="4219" y="5682"/>
                </a:cubicBezTo>
                <a:lnTo>
                  <a:pt x="4199" y="5682"/>
                </a:lnTo>
                <a:cubicBezTo>
                  <a:pt x="3995" y="5676"/>
                  <a:pt x="3797" y="5650"/>
                  <a:pt x="3606" y="5590"/>
                </a:cubicBezTo>
                <a:cubicBezTo>
                  <a:pt x="3098" y="5445"/>
                  <a:pt x="2663" y="5116"/>
                  <a:pt x="2380" y="4674"/>
                </a:cubicBezTo>
                <a:cubicBezTo>
                  <a:pt x="2096" y="4232"/>
                  <a:pt x="1977" y="3705"/>
                  <a:pt x="2050" y="3178"/>
                </a:cubicBezTo>
                <a:cubicBezTo>
                  <a:pt x="2129" y="2656"/>
                  <a:pt x="2386" y="2182"/>
                  <a:pt x="2782" y="1832"/>
                </a:cubicBezTo>
                <a:cubicBezTo>
                  <a:pt x="3177" y="1490"/>
                  <a:pt x="3692" y="1298"/>
                  <a:pt x="4213" y="1292"/>
                </a:cubicBezTo>
                <a:lnTo>
                  <a:pt x="4259" y="1298"/>
                </a:lnTo>
                <a:cubicBezTo>
                  <a:pt x="4456" y="1298"/>
                  <a:pt x="4647" y="1331"/>
                  <a:pt x="4832" y="1384"/>
                </a:cubicBezTo>
                <a:cubicBezTo>
                  <a:pt x="5293" y="1523"/>
                  <a:pt x="5702" y="1806"/>
                  <a:pt x="5986" y="2195"/>
                </a:cubicBezTo>
                <a:cubicBezTo>
                  <a:pt x="6269" y="2577"/>
                  <a:pt x="6421" y="3052"/>
                  <a:pt x="6408" y="3534"/>
                </a:cubicBezTo>
                <a:cubicBezTo>
                  <a:pt x="6401" y="4015"/>
                  <a:pt x="6230" y="4476"/>
                  <a:pt x="5933" y="4852"/>
                </a:cubicBezTo>
                <a:cubicBezTo>
                  <a:pt x="5630" y="5234"/>
                  <a:pt x="5215" y="5498"/>
                  <a:pt x="4746" y="5617"/>
                </a:cubicBezTo>
                <a:close/>
                <a:moveTo>
                  <a:pt x="5254" y="3092"/>
                </a:moveTo>
                <a:lnTo>
                  <a:pt x="5254" y="3092"/>
                </a:lnTo>
                <a:cubicBezTo>
                  <a:pt x="5274" y="3210"/>
                  <a:pt x="5281" y="3336"/>
                  <a:pt x="5281" y="3461"/>
                </a:cubicBezTo>
                <a:cubicBezTo>
                  <a:pt x="5281" y="3606"/>
                  <a:pt x="5267" y="3745"/>
                  <a:pt x="5247" y="3883"/>
                </a:cubicBezTo>
                <a:lnTo>
                  <a:pt x="5234" y="3962"/>
                </a:lnTo>
                <a:lnTo>
                  <a:pt x="6012" y="3962"/>
                </a:lnTo>
                <a:lnTo>
                  <a:pt x="6026" y="3909"/>
                </a:lnTo>
                <a:cubicBezTo>
                  <a:pt x="6091" y="3632"/>
                  <a:pt x="6091" y="3342"/>
                  <a:pt x="6026" y="3065"/>
                </a:cubicBezTo>
                <a:lnTo>
                  <a:pt x="6012" y="3012"/>
                </a:lnTo>
                <a:lnTo>
                  <a:pt x="5247" y="3012"/>
                </a:lnTo>
                <a:lnTo>
                  <a:pt x="5254" y="3092"/>
                </a:lnTo>
                <a:close/>
                <a:moveTo>
                  <a:pt x="5142" y="4344"/>
                </a:moveTo>
                <a:lnTo>
                  <a:pt x="5142" y="4344"/>
                </a:lnTo>
                <a:cubicBezTo>
                  <a:pt x="5050" y="4634"/>
                  <a:pt x="4911" y="4898"/>
                  <a:pt x="4733" y="5142"/>
                </a:cubicBezTo>
                <a:lnTo>
                  <a:pt x="4601" y="5320"/>
                </a:lnTo>
                <a:lnTo>
                  <a:pt x="4812" y="5248"/>
                </a:lnTo>
                <a:lnTo>
                  <a:pt x="4812" y="5248"/>
                </a:lnTo>
                <a:cubicBezTo>
                  <a:pt x="5241" y="5103"/>
                  <a:pt x="5610" y="4799"/>
                  <a:pt x="5834" y="4397"/>
                </a:cubicBezTo>
                <a:lnTo>
                  <a:pt x="5894" y="4298"/>
                </a:lnTo>
                <a:lnTo>
                  <a:pt x="5155" y="4298"/>
                </a:lnTo>
                <a:lnTo>
                  <a:pt x="5142" y="434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 name="Google Shape;315;p41"/>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104"/>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lang="en-US"/>
              <a:t>What are today’s goals?</a:t>
            </a:r>
            <a:endParaRPr/>
          </a:p>
        </p:txBody>
      </p:sp>
      <p:sp>
        <p:nvSpPr>
          <p:cNvPr id="989" name="Google Shape;989;p104"/>
          <p:cNvSpPr txBox="1"/>
          <p:nvPr>
            <p:ph idx="1" type="body"/>
          </p:nvPr>
        </p:nvSpPr>
        <p:spPr>
          <a:xfrm>
            <a:off x="819150" y="1609475"/>
            <a:ext cx="37530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t>Get inspired by watching a video showing circuit art</a:t>
            </a:r>
            <a:endParaRPr/>
          </a:p>
          <a:p>
            <a:pPr indent="-310896" lvl="0" marL="310896" rtl="0" algn="l">
              <a:spcBef>
                <a:spcPts val="0"/>
              </a:spcBef>
              <a:spcAft>
                <a:spcPts val="0"/>
              </a:spcAft>
              <a:buSzPts val="1800"/>
              <a:buChar char="•"/>
            </a:pPr>
            <a:r>
              <a:rPr lang="en-US"/>
              <a:t>Understand how a simple circuit works</a:t>
            </a:r>
            <a:endParaRPr>
              <a:solidFill>
                <a:srgbClr val="191919"/>
              </a:solidFill>
            </a:endParaRPr>
          </a:p>
          <a:p>
            <a:pPr indent="-310896" lvl="0" marL="310896" rtl="0" algn="l">
              <a:spcBef>
                <a:spcPts val="0"/>
              </a:spcBef>
              <a:spcAft>
                <a:spcPts val="0"/>
              </a:spcAft>
              <a:buSzPts val="1800"/>
              <a:buChar char="•"/>
            </a:pPr>
            <a:r>
              <a:rPr lang="en-US"/>
              <a:t>Learn how to use a battery and copper tape to make an LED light </a:t>
            </a:r>
            <a:r>
              <a:rPr lang="en-US"/>
              <a:t>up</a:t>
            </a:r>
            <a:endParaRPr>
              <a:solidFill>
                <a:srgbClr val="C00000"/>
              </a:solidFill>
            </a:endParaRPr>
          </a:p>
          <a:p>
            <a:pPr indent="0" lvl="0" marL="0" rtl="0" algn="l">
              <a:spcBef>
                <a:spcPts val="0"/>
              </a:spcBef>
              <a:spcAft>
                <a:spcPts val="0"/>
              </a:spcAft>
              <a:buNone/>
            </a:pPr>
            <a:r>
              <a:t/>
            </a:r>
            <a:endParaRPr/>
          </a:p>
        </p:txBody>
      </p:sp>
      <p:sp>
        <p:nvSpPr>
          <p:cNvPr descr="Icon" id="990" name="Google Shape;990;p104"/>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5"/>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991" name="Google Shape;991;p104"/>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105"/>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Inspiration</a:t>
            </a:r>
            <a:endParaRPr/>
          </a:p>
        </p:txBody>
      </p:sp>
      <p:sp>
        <p:nvSpPr>
          <p:cNvPr id="997" name="Google Shape;997;p105"/>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Light Up an LED</a:t>
            </a:r>
            <a:endParaRPr/>
          </a:p>
        </p:txBody>
      </p:sp>
      <p:pic>
        <p:nvPicPr>
          <p:cNvPr descr="An interactive landscape painting that comes to life when you blow on its dandelion puffs, generating new flowers.  Created using Chinese ink painting and handmade copper tape circuitry. &#10;&#10;This work has grown to be an exemplar of what paper circuitry can do as a medium and has since seeded numerous remixes by other creators, taking on yet a new dimension of the living painting." id="998" name="Google Shape;998;p105">
            <a:hlinkClick r:id="rId3"/>
          </p:cNvPr>
          <p:cNvPicPr preferRelativeResize="0"/>
          <p:nvPr/>
        </p:nvPicPr>
        <p:blipFill>
          <a:blip r:embed="rId4">
            <a:alphaModFix/>
          </a:blip>
          <a:stretch>
            <a:fillRect/>
          </a:stretch>
        </p:blipFill>
        <p:spPr>
          <a:xfrm>
            <a:off x="2650167" y="1625675"/>
            <a:ext cx="4207834" cy="3155875"/>
          </a:xfrm>
          <a:prstGeom prst="rect">
            <a:avLst/>
          </a:prstGeom>
          <a:noFill/>
          <a:ln>
            <a:noFill/>
          </a:ln>
        </p:spPr>
      </p:pic>
      <p:sp>
        <p:nvSpPr>
          <p:cNvPr id="999" name="Google Shape;999;p10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06"/>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How does a circuit work?</a:t>
            </a:r>
            <a:endParaRPr/>
          </a:p>
        </p:txBody>
      </p:sp>
      <p:sp>
        <p:nvSpPr>
          <p:cNvPr id="1005" name="Google Shape;1005;p106"/>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Light Up an LED</a:t>
            </a:r>
            <a:endParaRPr/>
          </a:p>
        </p:txBody>
      </p:sp>
      <p:pic>
        <p:nvPicPr>
          <p:cNvPr descr="A circuit diagram composed of a black circular battery attached to a lit LED light bulb. The left lead of the LED is negatively charged and the right lead is positively charged. " id="1006" name="Google Shape;1006;p106"/>
          <p:cNvPicPr preferRelativeResize="0"/>
          <p:nvPr/>
        </p:nvPicPr>
        <p:blipFill>
          <a:blip r:embed="rId3">
            <a:alphaModFix/>
          </a:blip>
          <a:stretch>
            <a:fillRect/>
          </a:stretch>
        </p:blipFill>
        <p:spPr>
          <a:xfrm>
            <a:off x="1861350" y="1589100"/>
            <a:ext cx="5005688" cy="3193924"/>
          </a:xfrm>
          <a:prstGeom prst="rect">
            <a:avLst/>
          </a:prstGeom>
          <a:noFill/>
          <a:ln>
            <a:noFill/>
          </a:ln>
        </p:spPr>
      </p:pic>
      <p:sp>
        <p:nvSpPr>
          <p:cNvPr id="1007" name="Google Shape;1007;p10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107"/>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Simple Circuit Template</a:t>
            </a:r>
            <a:r>
              <a:rPr lang="en-US">
                <a:solidFill>
                  <a:srgbClr val="C00000"/>
                </a:solidFill>
              </a:rPr>
              <a:t>: </a:t>
            </a:r>
            <a:r>
              <a:rPr lang="en-US"/>
              <a:t>Square</a:t>
            </a:r>
            <a:endParaRPr/>
          </a:p>
        </p:txBody>
      </p:sp>
      <p:sp>
        <p:nvSpPr>
          <p:cNvPr id="1013" name="Google Shape;1013;p107"/>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Light Up an LED</a:t>
            </a:r>
            <a:endParaRPr/>
          </a:p>
        </p:txBody>
      </p:sp>
      <p:pic>
        <p:nvPicPr>
          <p:cNvPr descr="Hands peeling away the backing of a strip of copper tape. " id="1014" name="Google Shape;1014;p107"/>
          <p:cNvPicPr preferRelativeResize="0"/>
          <p:nvPr/>
        </p:nvPicPr>
        <p:blipFill rotWithShape="1">
          <a:blip r:embed="rId3">
            <a:alphaModFix/>
          </a:blip>
          <a:srcRect b="20558" l="0" r="0" t="13229"/>
          <a:stretch/>
        </p:blipFill>
        <p:spPr>
          <a:xfrm>
            <a:off x="581450" y="1575175"/>
            <a:ext cx="1245622" cy="1022686"/>
          </a:xfrm>
          <a:prstGeom prst="rect">
            <a:avLst/>
          </a:prstGeom>
          <a:noFill/>
          <a:ln>
            <a:noFill/>
          </a:ln>
        </p:spPr>
      </p:pic>
      <p:pic>
        <p:nvPicPr>
          <p:cNvPr descr="A hand sticking a strip of copper tape to the inside of a battery outline." id="1015" name="Google Shape;1015;p107"/>
          <p:cNvPicPr preferRelativeResize="0"/>
          <p:nvPr/>
        </p:nvPicPr>
        <p:blipFill>
          <a:blip r:embed="rId4">
            <a:alphaModFix/>
          </a:blip>
          <a:stretch>
            <a:fillRect/>
          </a:stretch>
        </p:blipFill>
        <p:spPr>
          <a:xfrm>
            <a:off x="2208528" y="1575175"/>
            <a:ext cx="1486039" cy="1022685"/>
          </a:xfrm>
          <a:prstGeom prst="rect">
            <a:avLst/>
          </a:prstGeom>
          <a:noFill/>
          <a:ln>
            <a:noFill/>
          </a:ln>
        </p:spPr>
      </p:pic>
      <p:pic>
        <p:nvPicPr>
          <p:cNvPr descr="Hands peeling away more of the tape's backing and pressing the tape down onto the circuit's outline." id="1016" name="Google Shape;1016;p107"/>
          <p:cNvPicPr preferRelativeResize="0"/>
          <p:nvPr/>
        </p:nvPicPr>
        <p:blipFill>
          <a:blip r:embed="rId5">
            <a:alphaModFix/>
          </a:blip>
          <a:stretch>
            <a:fillRect/>
          </a:stretch>
        </p:blipFill>
        <p:spPr>
          <a:xfrm>
            <a:off x="3999279" y="1575175"/>
            <a:ext cx="1473187" cy="1022686"/>
          </a:xfrm>
          <a:prstGeom prst="rect">
            <a:avLst/>
          </a:prstGeom>
          <a:noFill/>
          <a:ln>
            <a:noFill/>
          </a:ln>
        </p:spPr>
      </p:pic>
      <p:pic>
        <p:nvPicPr>
          <p:cNvPr descr="A hand ripping off the leftover tape at an end." id="1017" name="Google Shape;1017;p107"/>
          <p:cNvPicPr preferRelativeResize="0"/>
          <p:nvPr/>
        </p:nvPicPr>
        <p:blipFill rotWithShape="1">
          <a:blip r:embed="rId6">
            <a:alphaModFix/>
          </a:blip>
          <a:srcRect b="49969" l="27948" r="0" t="0"/>
          <a:stretch/>
        </p:blipFill>
        <p:spPr>
          <a:xfrm>
            <a:off x="5777166" y="1575175"/>
            <a:ext cx="1192097" cy="1022686"/>
          </a:xfrm>
          <a:prstGeom prst="rect">
            <a:avLst/>
          </a:prstGeom>
          <a:noFill/>
          <a:ln>
            <a:noFill/>
          </a:ln>
        </p:spPr>
      </p:pic>
      <p:pic>
        <p:nvPicPr>
          <p:cNvPr descr="A hand placing a new strip of tape on top of the outline and laying the tape all around." id="1018" name="Google Shape;1018;p107"/>
          <p:cNvPicPr preferRelativeResize="0"/>
          <p:nvPr/>
        </p:nvPicPr>
        <p:blipFill rotWithShape="1">
          <a:blip r:embed="rId7">
            <a:alphaModFix/>
          </a:blip>
          <a:srcRect b="34245" l="21960" r="0" t="0"/>
          <a:stretch/>
        </p:blipFill>
        <p:spPr>
          <a:xfrm rot="-5400000">
            <a:off x="7280373" y="1463906"/>
            <a:ext cx="1031286" cy="1245223"/>
          </a:xfrm>
          <a:prstGeom prst="rect">
            <a:avLst/>
          </a:prstGeom>
          <a:noFill/>
          <a:ln>
            <a:noFill/>
          </a:ln>
        </p:spPr>
      </p:pic>
      <p:pic>
        <p:nvPicPr>
          <p:cNvPr descr="Hands pulling apart the pin ends of a LED light bulb." id="1019" name="Google Shape;1019;p107"/>
          <p:cNvPicPr preferRelativeResize="0"/>
          <p:nvPr/>
        </p:nvPicPr>
        <p:blipFill rotWithShape="1">
          <a:blip r:embed="rId8">
            <a:alphaModFix/>
          </a:blip>
          <a:srcRect b="0" l="20836" r="12806" t="18949"/>
          <a:stretch/>
        </p:blipFill>
        <p:spPr>
          <a:xfrm>
            <a:off x="581450" y="3326670"/>
            <a:ext cx="1245622" cy="1063971"/>
          </a:xfrm>
          <a:prstGeom prst="rect">
            <a:avLst/>
          </a:prstGeom>
          <a:noFill/>
          <a:ln>
            <a:noFill/>
          </a:ln>
        </p:spPr>
      </p:pic>
      <p:pic>
        <p:nvPicPr>
          <p:cNvPr descr="Hands taping the LED light bulb in between the copper lines." id="1020" name="Google Shape;1020;p107"/>
          <p:cNvPicPr preferRelativeResize="0"/>
          <p:nvPr/>
        </p:nvPicPr>
        <p:blipFill rotWithShape="1">
          <a:blip r:embed="rId9">
            <a:alphaModFix/>
          </a:blip>
          <a:srcRect b="0" l="20070" r="13471" t="46429"/>
          <a:stretch/>
        </p:blipFill>
        <p:spPr>
          <a:xfrm rot="-5400000">
            <a:off x="2293084" y="3237297"/>
            <a:ext cx="1073613" cy="1242717"/>
          </a:xfrm>
          <a:prstGeom prst="rect">
            <a:avLst/>
          </a:prstGeom>
          <a:noFill/>
          <a:ln>
            <a:noFill/>
          </a:ln>
        </p:spPr>
      </p:pic>
      <p:pic>
        <p:nvPicPr>
          <p:cNvPr descr="A circular battery placed on a battery outline and closing the circuit by folding the paper's corner to connect the circuit ends." id="1021" name="Google Shape;1021;p107"/>
          <p:cNvPicPr preferRelativeResize="0"/>
          <p:nvPr/>
        </p:nvPicPr>
        <p:blipFill rotWithShape="1">
          <a:blip r:embed="rId10">
            <a:alphaModFix/>
          </a:blip>
          <a:srcRect b="20778" l="0" r="46187" t="26669"/>
          <a:stretch/>
        </p:blipFill>
        <p:spPr>
          <a:xfrm rot="5400000">
            <a:off x="4222854" y="3135765"/>
            <a:ext cx="1026030" cy="1445780"/>
          </a:xfrm>
          <a:prstGeom prst="rect">
            <a:avLst/>
          </a:prstGeom>
          <a:noFill/>
          <a:ln>
            <a:noFill/>
          </a:ln>
        </p:spPr>
      </p:pic>
      <p:pic>
        <p:nvPicPr>
          <p:cNvPr descr="A finished squared shape circuit on a piece of paper made out of copper strips of tape, a LED light bulb and the bottom right of the paper folded inwards by a clip to connect the circuit ends." id="1022" name="Google Shape;1022;p107"/>
          <p:cNvPicPr preferRelativeResize="0"/>
          <p:nvPr/>
        </p:nvPicPr>
        <p:blipFill rotWithShape="1">
          <a:blip r:embed="rId11">
            <a:alphaModFix/>
          </a:blip>
          <a:srcRect b="15153" l="8842" r="21090" t="19191"/>
          <a:stretch/>
        </p:blipFill>
        <p:spPr>
          <a:xfrm>
            <a:off x="5777165" y="3372407"/>
            <a:ext cx="1486046" cy="968178"/>
          </a:xfrm>
          <a:prstGeom prst="rect">
            <a:avLst/>
          </a:prstGeom>
          <a:noFill/>
          <a:ln>
            <a:noFill/>
          </a:ln>
        </p:spPr>
      </p:pic>
      <p:sp>
        <p:nvSpPr>
          <p:cNvPr id="1023" name="Google Shape;1023;p107"/>
          <p:cNvSpPr txBox="1"/>
          <p:nvPr/>
        </p:nvSpPr>
        <p:spPr>
          <a:xfrm>
            <a:off x="581450" y="2597850"/>
            <a:ext cx="1445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Peel away bit of tape backing</a:t>
            </a:r>
            <a:endParaRPr>
              <a:latin typeface="Calibri"/>
              <a:ea typeface="Calibri"/>
              <a:cs typeface="Calibri"/>
              <a:sym typeface="Calibri"/>
            </a:endParaRPr>
          </a:p>
        </p:txBody>
      </p:sp>
      <p:sp>
        <p:nvSpPr>
          <p:cNvPr id="1024" name="Google Shape;1024;p107"/>
          <p:cNvSpPr txBox="1"/>
          <p:nvPr/>
        </p:nvSpPr>
        <p:spPr>
          <a:xfrm>
            <a:off x="2208524" y="2597850"/>
            <a:ext cx="1556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Stick to inside of battery outline</a:t>
            </a:r>
            <a:endParaRPr>
              <a:latin typeface="Calibri"/>
              <a:ea typeface="Calibri"/>
              <a:cs typeface="Calibri"/>
              <a:sym typeface="Calibri"/>
            </a:endParaRPr>
          </a:p>
        </p:txBody>
      </p:sp>
      <p:sp>
        <p:nvSpPr>
          <p:cNvPr id="1025" name="Google Shape;1025;p107"/>
          <p:cNvSpPr txBox="1"/>
          <p:nvPr/>
        </p:nvSpPr>
        <p:spPr>
          <a:xfrm>
            <a:off x="3982625" y="2561950"/>
            <a:ext cx="167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Peel a bit more backing </a:t>
            </a:r>
            <a:r>
              <a:rPr lang="en-US">
                <a:latin typeface="Calibri"/>
                <a:ea typeface="Calibri"/>
                <a:cs typeface="Calibri"/>
                <a:sym typeface="Calibri"/>
              </a:rPr>
              <a:t>and</a:t>
            </a:r>
            <a:r>
              <a:rPr lang="en-US">
                <a:latin typeface="Calibri"/>
                <a:ea typeface="Calibri"/>
                <a:cs typeface="Calibri"/>
                <a:sym typeface="Calibri"/>
              </a:rPr>
              <a:t> press down</a:t>
            </a:r>
            <a:endParaRPr>
              <a:latin typeface="Calibri"/>
              <a:ea typeface="Calibri"/>
              <a:cs typeface="Calibri"/>
              <a:sym typeface="Calibri"/>
            </a:endParaRPr>
          </a:p>
        </p:txBody>
      </p:sp>
      <p:sp>
        <p:nvSpPr>
          <p:cNvPr id="1026" name="Google Shape;1026;p107"/>
          <p:cNvSpPr txBox="1"/>
          <p:nvPr/>
        </p:nvSpPr>
        <p:spPr>
          <a:xfrm>
            <a:off x="5756717" y="2575350"/>
            <a:ext cx="139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Rip at end of trace</a:t>
            </a:r>
            <a:endParaRPr>
              <a:latin typeface="Calibri"/>
              <a:ea typeface="Calibri"/>
              <a:cs typeface="Calibri"/>
              <a:sym typeface="Calibri"/>
            </a:endParaRPr>
          </a:p>
        </p:txBody>
      </p:sp>
      <p:sp>
        <p:nvSpPr>
          <p:cNvPr id="1027" name="Google Shape;1027;p107"/>
          <p:cNvSpPr txBox="1"/>
          <p:nvPr/>
        </p:nvSpPr>
        <p:spPr>
          <a:xfrm>
            <a:off x="7173400" y="2597850"/>
            <a:ext cx="15561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5. Place new strip on top and finish laying tape</a:t>
            </a:r>
            <a:endParaRPr>
              <a:latin typeface="Calibri"/>
              <a:ea typeface="Calibri"/>
              <a:cs typeface="Calibri"/>
              <a:sym typeface="Calibri"/>
            </a:endParaRPr>
          </a:p>
        </p:txBody>
      </p:sp>
      <p:sp>
        <p:nvSpPr>
          <p:cNvPr id="1028" name="Google Shape;1028;p107"/>
          <p:cNvSpPr txBox="1"/>
          <p:nvPr/>
        </p:nvSpPr>
        <p:spPr>
          <a:xfrm>
            <a:off x="581450" y="4340571"/>
            <a:ext cx="139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6. Pull apart LED pins</a:t>
            </a:r>
            <a:endParaRPr>
              <a:latin typeface="Calibri"/>
              <a:ea typeface="Calibri"/>
              <a:cs typeface="Calibri"/>
              <a:sym typeface="Calibri"/>
            </a:endParaRPr>
          </a:p>
        </p:txBody>
      </p:sp>
      <p:sp>
        <p:nvSpPr>
          <p:cNvPr id="1029" name="Google Shape;1029;p107"/>
          <p:cNvSpPr txBox="1"/>
          <p:nvPr/>
        </p:nvSpPr>
        <p:spPr>
          <a:xfrm>
            <a:off x="2208533" y="4340571"/>
            <a:ext cx="1392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7. Place LED and tape in place</a:t>
            </a:r>
            <a:endParaRPr>
              <a:latin typeface="Calibri"/>
              <a:ea typeface="Calibri"/>
              <a:cs typeface="Calibri"/>
              <a:sym typeface="Calibri"/>
            </a:endParaRPr>
          </a:p>
        </p:txBody>
      </p:sp>
      <p:sp>
        <p:nvSpPr>
          <p:cNvPr id="1030" name="Google Shape;1030;p107"/>
          <p:cNvSpPr txBox="1"/>
          <p:nvPr/>
        </p:nvSpPr>
        <p:spPr>
          <a:xfrm>
            <a:off x="3992849" y="4332750"/>
            <a:ext cx="1711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8. Place battery and close circuit to test</a:t>
            </a:r>
            <a:endParaRPr>
              <a:latin typeface="Calibri"/>
              <a:ea typeface="Calibri"/>
              <a:cs typeface="Calibri"/>
              <a:sym typeface="Calibri"/>
            </a:endParaRPr>
          </a:p>
        </p:txBody>
      </p:sp>
      <p:sp>
        <p:nvSpPr>
          <p:cNvPr id="1031" name="Google Shape;1031;p10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108"/>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Simple Circuit Template</a:t>
            </a:r>
            <a:r>
              <a:rPr lang="en-US">
                <a:solidFill>
                  <a:srgbClr val="C00000"/>
                </a:solidFill>
              </a:rPr>
              <a:t>:</a:t>
            </a:r>
            <a:r>
              <a:rPr lang="en-US"/>
              <a:t> Straight Lines</a:t>
            </a:r>
            <a:endParaRPr/>
          </a:p>
        </p:txBody>
      </p:sp>
      <p:sp>
        <p:nvSpPr>
          <p:cNvPr id="1037" name="Google Shape;1037;p108"/>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Light Up an LED</a:t>
            </a:r>
            <a:endParaRPr/>
          </a:p>
        </p:txBody>
      </p:sp>
      <p:sp>
        <p:nvSpPr>
          <p:cNvPr id="1038" name="Google Shape;1038;p108"/>
          <p:cNvSpPr txBox="1"/>
          <p:nvPr/>
        </p:nvSpPr>
        <p:spPr>
          <a:xfrm>
            <a:off x="675475" y="2666655"/>
            <a:ext cx="1302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Peel small bit of tape</a:t>
            </a:r>
            <a:endParaRPr>
              <a:latin typeface="Calibri"/>
              <a:ea typeface="Calibri"/>
              <a:cs typeface="Calibri"/>
              <a:sym typeface="Calibri"/>
            </a:endParaRPr>
          </a:p>
        </p:txBody>
      </p:sp>
      <p:sp>
        <p:nvSpPr>
          <p:cNvPr id="1039" name="Google Shape;1039;p108"/>
          <p:cNvSpPr txBox="1"/>
          <p:nvPr/>
        </p:nvSpPr>
        <p:spPr>
          <a:xfrm>
            <a:off x="2377324" y="2666650"/>
            <a:ext cx="162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Stick to inside of battery outline</a:t>
            </a:r>
            <a:endParaRPr>
              <a:latin typeface="Calibri"/>
              <a:ea typeface="Calibri"/>
              <a:cs typeface="Calibri"/>
              <a:sym typeface="Calibri"/>
            </a:endParaRPr>
          </a:p>
        </p:txBody>
      </p:sp>
      <p:sp>
        <p:nvSpPr>
          <p:cNvPr id="1040" name="Google Shape;1040;p108"/>
          <p:cNvSpPr txBox="1"/>
          <p:nvPr/>
        </p:nvSpPr>
        <p:spPr>
          <a:xfrm>
            <a:off x="4083599" y="2628400"/>
            <a:ext cx="162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Peel a bit more and push down</a:t>
            </a:r>
            <a:endParaRPr>
              <a:latin typeface="Calibri"/>
              <a:ea typeface="Calibri"/>
              <a:cs typeface="Calibri"/>
              <a:sym typeface="Calibri"/>
            </a:endParaRPr>
          </a:p>
        </p:txBody>
      </p:sp>
      <p:sp>
        <p:nvSpPr>
          <p:cNvPr id="1041" name="Google Shape;1041;p108"/>
          <p:cNvSpPr txBox="1"/>
          <p:nvPr/>
        </p:nvSpPr>
        <p:spPr>
          <a:xfrm>
            <a:off x="5789879" y="2642674"/>
            <a:ext cx="1456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Rip at end of trace</a:t>
            </a:r>
            <a:endParaRPr>
              <a:latin typeface="Calibri"/>
              <a:ea typeface="Calibri"/>
              <a:cs typeface="Calibri"/>
              <a:sym typeface="Calibri"/>
            </a:endParaRPr>
          </a:p>
        </p:txBody>
      </p:sp>
      <p:sp>
        <p:nvSpPr>
          <p:cNvPr id="1042" name="Google Shape;1042;p108"/>
          <p:cNvSpPr txBox="1"/>
          <p:nvPr/>
        </p:nvSpPr>
        <p:spPr>
          <a:xfrm>
            <a:off x="7570388" y="2666643"/>
            <a:ext cx="1456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5. Repeat for second trace</a:t>
            </a:r>
            <a:endParaRPr>
              <a:latin typeface="Calibri"/>
              <a:ea typeface="Calibri"/>
              <a:cs typeface="Calibri"/>
              <a:sym typeface="Calibri"/>
            </a:endParaRPr>
          </a:p>
        </p:txBody>
      </p:sp>
      <p:sp>
        <p:nvSpPr>
          <p:cNvPr id="1043" name="Google Shape;1043;p108"/>
          <p:cNvSpPr txBox="1"/>
          <p:nvPr/>
        </p:nvSpPr>
        <p:spPr>
          <a:xfrm>
            <a:off x="675475" y="4360804"/>
            <a:ext cx="1456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6. Pull apart LED pins</a:t>
            </a:r>
            <a:endParaRPr>
              <a:latin typeface="Calibri"/>
              <a:ea typeface="Calibri"/>
              <a:cs typeface="Calibri"/>
              <a:sym typeface="Calibri"/>
            </a:endParaRPr>
          </a:p>
        </p:txBody>
      </p:sp>
      <p:sp>
        <p:nvSpPr>
          <p:cNvPr id="1044" name="Google Shape;1044;p108"/>
          <p:cNvSpPr txBox="1"/>
          <p:nvPr/>
        </p:nvSpPr>
        <p:spPr>
          <a:xfrm>
            <a:off x="2377336" y="4360804"/>
            <a:ext cx="1456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7. Place LED and tape in place</a:t>
            </a:r>
            <a:endParaRPr>
              <a:latin typeface="Calibri"/>
              <a:ea typeface="Calibri"/>
              <a:cs typeface="Calibri"/>
              <a:sym typeface="Calibri"/>
            </a:endParaRPr>
          </a:p>
        </p:txBody>
      </p:sp>
      <p:sp>
        <p:nvSpPr>
          <p:cNvPr id="1045" name="Google Shape;1045;p108"/>
          <p:cNvSpPr txBox="1"/>
          <p:nvPr/>
        </p:nvSpPr>
        <p:spPr>
          <a:xfrm>
            <a:off x="4019651" y="4352475"/>
            <a:ext cx="177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8. Place battery and close circuit to test</a:t>
            </a:r>
            <a:endParaRPr>
              <a:latin typeface="Calibri"/>
              <a:ea typeface="Calibri"/>
              <a:cs typeface="Calibri"/>
              <a:sym typeface="Calibri"/>
            </a:endParaRPr>
          </a:p>
        </p:txBody>
      </p:sp>
      <p:pic>
        <p:nvPicPr>
          <p:cNvPr descr="Hands peeling away the backing of a strip of copper tape. " id="1046" name="Google Shape;1046;p108"/>
          <p:cNvPicPr preferRelativeResize="0"/>
          <p:nvPr/>
        </p:nvPicPr>
        <p:blipFill rotWithShape="1">
          <a:blip r:embed="rId3">
            <a:alphaModFix/>
          </a:blip>
          <a:srcRect b="0" l="7259" r="19485" t="34687"/>
          <a:stretch/>
        </p:blipFill>
        <p:spPr>
          <a:xfrm>
            <a:off x="675475" y="1668588"/>
            <a:ext cx="1456512" cy="918109"/>
          </a:xfrm>
          <a:prstGeom prst="rect">
            <a:avLst/>
          </a:prstGeom>
          <a:noFill/>
          <a:ln>
            <a:noFill/>
          </a:ln>
        </p:spPr>
      </p:pic>
      <p:pic>
        <p:nvPicPr>
          <p:cNvPr descr="A hand sticking a strip of copper tape to the inside of a battery outline." id="1047" name="Google Shape;1047;p108"/>
          <p:cNvPicPr preferRelativeResize="0"/>
          <p:nvPr/>
        </p:nvPicPr>
        <p:blipFill rotWithShape="1">
          <a:blip r:embed="rId4">
            <a:alphaModFix/>
          </a:blip>
          <a:srcRect b="308" l="0" r="0" t="308"/>
          <a:stretch/>
        </p:blipFill>
        <p:spPr>
          <a:xfrm>
            <a:off x="2377337" y="1680416"/>
            <a:ext cx="1302746" cy="920912"/>
          </a:xfrm>
          <a:prstGeom prst="rect">
            <a:avLst/>
          </a:prstGeom>
          <a:noFill/>
          <a:ln>
            <a:noFill/>
          </a:ln>
        </p:spPr>
      </p:pic>
      <p:pic>
        <p:nvPicPr>
          <p:cNvPr descr="Hands peeling away more of the tape's backing and pressing the tape down onto the paper's outline." id="1048" name="Google Shape;1048;p108"/>
          <p:cNvPicPr preferRelativeResize="0"/>
          <p:nvPr/>
        </p:nvPicPr>
        <p:blipFill rotWithShape="1">
          <a:blip r:embed="rId5">
            <a:alphaModFix/>
          </a:blip>
          <a:srcRect b="308" l="0" r="0" t="308"/>
          <a:stretch/>
        </p:blipFill>
        <p:spPr>
          <a:xfrm>
            <a:off x="4153800" y="1634224"/>
            <a:ext cx="1418662" cy="994189"/>
          </a:xfrm>
          <a:prstGeom prst="rect">
            <a:avLst/>
          </a:prstGeom>
          <a:noFill/>
          <a:ln>
            <a:noFill/>
          </a:ln>
        </p:spPr>
      </p:pic>
      <p:pic>
        <p:nvPicPr>
          <p:cNvPr descr="Hands ripping off the leftover tape at the end of the outline's first line." id="1049" name="Google Shape;1049;p108"/>
          <p:cNvPicPr preferRelativeResize="0"/>
          <p:nvPr/>
        </p:nvPicPr>
        <p:blipFill rotWithShape="1">
          <a:blip r:embed="rId6">
            <a:alphaModFix/>
          </a:blip>
          <a:srcRect b="0" l="33145" r="12589" t="49972"/>
          <a:stretch/>
        </p:blipFill>
        <p:spPr>
          <a:xfrm>
            <a:off x="5838930" y="1641348"/>
            <a:ext cx="1456512" cy="952936"/>
          </a:xfrm>
          <a:prstGeom prst="rect">
            <a:avLst/>
          </a:prstGeom>
          <a:noFill/>
          <a:ln>
            <a:noFill/>
          </a:ln>
        </p:spPr>
      </p:pic>
      <p:pic>
        <p:nvPicPr>
          <p:cNvPr descr="A hand repeating previous process for the second line of the circuit." id="1050" name="Google Shape;1050;p108"/>
          <p:cNvPicPr preferRelativeResize="0"/>
          <p:nvPr/>
        </p:nvPicPr>
        <p:blipFill>
          <a:blip r:embed="rId7">
            <a:alphaModFix/>
          </a:blip>
          <a:stretch>
            <a:fillRect/>
          </a:stretch>
        </p:blipFill>
        <p:spPr>
          <a:xfrm>
            <a:off x="7561911" y="1664507"/>
            <a:ext cx="1302747" cy="926249"/>
          </a:xfrm>
          <a:prstGeom prst="rect">
            <a:avLst/>
          </a:prstGeom>
          <a:noFill/>
          <a:ln>
            <a:noFill/>
          </a:ln>
        </p:spPr>
      </p:pic>
      <p:pic>
        <p:nvPicPr>
          <p:cNvPr descr="Hands pulling apart the pin ends of a LED light bulb." id="1051" name="Google Shape;1051;p108"/>
          <p:cNvPicPr preferRelativeResize="0"/>
          <p:nvPr/>
        </p:nvPicPr>
        <p:blipFill rotWithShape="1">
          <a:blip r:embed="rId8">
            <a:alphaModFix/>
          </a:blip>
          <a:srcRect b="0" l="24631" r="21610" t="34482"/>
          <a:stretch/>
        </p:blipFill>
        <p:spPr>
          <a:xfrm>
            <a:off x="722296" y="3297508"/>
            <a:ext cx="1302747" cy="1120638"/>
          </a:xfrm>
          <a:prstGeom prst="rect">
            <a:avLst/>
          </a:prstGeom>
          <a:noFill/>
          <a:ln>
            <a:noFill/>
          </a:ln>
        </p:spPr>
      </p:pic>
      <p:pic>
        <p:nvPicPr>
          <p:cNvPr descr="A taped down LED light bulb in between the strips of tape." id="1052" name="Google Shape;1052;p108"/>
          <p:cNvPicPr preferRelativeResize="0"/>
          <p:nvPr/>
        </p:nvPicPr>
        <p:blipFill rotWithShape="1">
          <a:blip r:embed="rId9">
            <a:alphaModFix/>
          </a:blip>
          <a:srcRect b="19052" l="34410" r="12364" t="14975"/>
          <a:stretch/>
        </p:blipFill>
        <p:spPr>
          <a:xfrm>
            <a:off x="2451205" y="3287180"/>
            <a:ext cx="1302747" cy="1147717"/>
          </a:xfrm>
          <a:prstGeom prst="rect">
            <a:avLst/>
          </a:prstGeom>
          <a:noFill/>
          <a:ln>
            <a:noFill/>
          </a:ln>
        </p:spPr>
      </p:pic>
      <p:pic>
        <p:nvPicPr>
          <p:cNvPr descr="A hand closing the circuit by folding a corner of the piece of paper inwards to connect the circuit ends." id="1053" name="Google Shape;1053;p108"/>
          <p:cNvPicPr preferRelativeResize="0"/>
          <p:nvPr/>
        </p:nvPicPr>
        <p:blipFill>
          <a:blip r:embed="rId10">
            <a:alphaModFix/>
          </a:blip>
          <a:stretch>
            <a:fillRect/>
          </a:stretch>
        </p:blipFill>
        <p:spPr>
          <a:xfrm>
            <a:off x="4102535" y="3355934"/>
            <a:ext cx="1418659" cy="1010212"/>
          </a:xfrm>
          <a:prstGeom prst="rect">
            <a:avLst/>
          </a:prstGeom>
          <a:noFill/>
          <a:ln>
            <a:noFill/>
          </a:ln>
        </p:spPr>
      </p:pic>
      <p:sp>
        <p:nvSpPr>
          <p:cNvPr id="1054" name="Google Shape;1054;p10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109"/>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Reflect</a:t>
            </a:r>
            <a:endParaRPr>
              <a:highlight>
                <a:srgbClr val="FFFF00"/>
              </a:highlight>
            </a:endParaRPr>
          </a:p>
        </p:txBody>
      </p:sp>
      <p:sp>
        <p:nvSpPr>
          <p:cNvPr id="1060" name="Google Shape;1060;p109"/>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enjoy most?</a:t>
            </a:r>
            <a:endParaRPr/>
          </a:p>
          <a:p>
            <a:pPr indent="-310896" lvl="0" marL="310896" rtl="0" algn="l">
              <a:lnSpc>
                <a:spcPct val="100000"/>
              </a:lnSpc>
              <a:spcBef>
                <a:spcPts val="1200"/>
              </a:spcBef>
              <a:spcAft>
                <a:spcPts val="0"/>
              </a:spcAft>
              <a:buClr>
                <a:schemeClr val="accent2"/>
              </a:buClr>
              <a:buSzPts val="1800"/>
              <a:buFont typeface="Arial"/>
              <a:buChar char="•"/>
            </a:pPr>
            <a:r>
              <a:rPr lang="en-US"/>
              <a:t>What was most challenging? How did you deal with it?</a:t>
            </a:r>
            <a:endParaRPr/>
          </a:p>
          <a:p>
            <a:pPr indent="-310896" lvl="0" marL="310896" rtl="0" algn="l">
              <a:lnSpc>
                <a:spcPct val="100000"/>
              </a:lnSpc>
              <a:spcBef>
                <a:spcPts val="1200"/>
              </a:spcBef>
              <a:spcAft>
                <a:spcPts val="0"/>
              </a:spcAft>
              <a:buClr>
                <a:schemeClr val="accent2"/>
              </a:buClr>
              <a:buSzPts val="1800"/>
              <a:buFont typeface="Arial"/>
              <a:buChar char="•"/>
            </a:pPr>
            <a:r>
              <a:rPr lang="en-US"/>
              <a:t>What did you figure out?</a:t>
            </a:r>
            <a:endParaRPr/>
          </a:p>
          <a:p>
            <a:pPr indent="-310896" lvl="0" marL="310896" rtl="0" algn="l">
              <a:lnSpc>
                <a:spcPct val="100000"/>
              </a:lnSpc>
              <a:spcBef>
                <a:spcPts val="1200"/>
              </a:spcBef>
              <a:spcAft>
                <a:spcPts val="1200"/>
              </a:spcAft>
              <a:buSzPts val="1800"/>
              <a:buChar char="•"/>
            </a:pPr>
            <a:r>
              <a:rPr lang="en-US"/>
              <a:t>What would you do differently?</a:t>
            </a:r>
            <a:endParaRPr/>
          </a:p>
        </p:txBody>
      </p:sp>
      <p:sp>
        <p:nvSpPr>
          <p:cNvPr descr="Icon" id="1061" name="Google Shape;1061;p109"/>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47B934"/>
              </a:solidFill>
              <a:latin typeface="Arial"/>
              <a:ea typeface="Arial"/>
              <a:cs typeface="Arial"/>
              <a:sym typeface="Arial"/>
            </a:endParaRPr>
          </a:p>
        </p:txBody>
      </p:sp>
      <p:sp>
        <p:nvSpPr>
          <p:cNvPr id="1062" name="Google Shape;1062;p109"/>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5"/>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063" name="Google Shape;1063;p10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110"/>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will we do next time?</a:t>
            </a:r>
            <a:endParaRPr/>
          </a:p>
        </p:txBody>
      </p:sp>
      <p:sp>
        <p:nvSpPr>
          <p:cNvPr id="1069" name="Google Shape;1069;p110"/>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Make a light-up sign</a:t>
            </a:r>
            <a:r>
              <a:rPr b="0" i="1" lang="en-US" sz="2800" u="none" cap="none" strike="noStrike">
                <a:solidFill>
                  <a:srgbClr val="000000"/>
                </a:solidFill>
                <a:latin typeface="Arial"/>
                <a:ea typeface="Arial"/>
                <a:cs typeface="Arial"/>
                <a:sym typeface="Arial"/>
              </a:rPr>
              <a:t>!</a:t>
            </a:r>
            <a:endParaRPr/>
          </a:p>
        </p:txBody>
      </p:sp>
      <p:sp>
        <p:nvSpPr>
          <p:cNvPr id="1070" name="Google Shape;1070;p110"/>
          <p:cNvSpPr txBox="1"/>
          <p:nvPr>
            <p:ph idx="1" type="body"/>
          </p:nvPr>
        </p:nvSpPr>
        <p:spPr>
          <a:xfrm>
            <a:off x="819150" y="2220675"/>
            <a:ext cx="3810300" cy="181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Design, create, and test a light-up sign for our worlds</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pic>
        <p:nvPicPr>
          <p:cNvPr descr="A sign that says &quot;grow green&quot; with small air plants hanging from the letters, a floor plant, a snail and a bee lit with a LED light bulb drawn on the sign." id="1071" name="Google Shape;1071;p110"/>
          <p:cNvPicPr preferRelativeResize="0"/>
          <p:nvPr/>
        </p:nvPicPr>
        <p:blipFill rotWithShape="1">
          <a:blip r:embed="rId3">
            <a:alphaModFix/>
          </a:blip>
          <a:srcRect b="17199" l="3803" r="22629" t="14166"/>
          <a:stretch/>
        </p:blipFill>
        <p:spPr>
          <a:xfrm rot="10800000">
            <a:off x="4694115" y="1528048"/>
            <a:ext cx="3565773" cy="2494902"/>
          </a:xfrm>
          <a:prstGeom prst="rect">
            <a:avLst/>
          </a:prstGeom>
          <a:noFill/>
          <a:ln cap="flat" cmpd="sng" w="19050">
            <a:solidFill>
              <a:srgbClr val="333333"/>
            </a:solidFill>
            <a:prstDash val="solid"/>
            <a:round/>
            <a:headEnd len="sm" w="sm" type="none"/>
            <a:tailEnd len="sm" w="sm" type="none"/>
          </a:ln>
        </p:spPr>
      </p:pic>
      <p:sp>
        <p:nvSpPr>
          <p:cNvPr id="1072" name="Google Shape;1072;p11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11"/>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Make a Light-Up Sign</a:t>
            </a:r>
            <a:endParaRPr/>
          </a:p>
        </p:txBody>
      </p:sp>
      <p:sp>
        <p:nvSpPr>
          <p:cNvPr id="1078" name="Google Shape;1078;p111"/>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7</a:t>
            </a:r>
            <a:endParaRPr/>
          </a:p>
        </p:txBody>
      </p:sp>
      <p:pic>
        <p:nvPicPr>
          <p:cNvPr descr="A sign that says &quot;grow green&quot; with small air plants hanging from the letters, a floor plant, a snail and a bee lit with a LED light bulb drawn on the sign." id="1079" name="Google Shape;1079;p111"/>
          <p:cNvPicPr preferRelativeResize="0"/>
          <p:nvPr/>
        </p:nvPicPr>
        <p:blipFill rotWithShape="1">
          <a:blip r:embed="rId3">
            <a:alphaModFix/>
          </a:blip>
          <a:srcRect b="5161" l="0" r="0" t="5162"/>
          <a:stretch/>
        </p:blipFill>
        <p:spPr>
          <a:xfrm>
            <a:off x="5289178" y="1466115"/>
            <a:ext cx="3287803" cy="2211270"/>
          </a:xfrm>
          <a:prstGeom prst="rect">
            <a:avLst/>
          </a:prstGeom>
          <a:noFill/>
          <a:ln>
            <a:noFill/>
          </a:ln>
          <a:effectLst>
            <a:outerShdw blurRad="50800" rotWithShape="0" algn="tl" dir="2700000" dist="38100">
              <a:srgbClr val="000000">
                <a:alpha val="40000"/>
              </a:srgbClr>
            </a:outerShdw>
          </a:effectLst>
        </p:spPr>
      </p:pic>
      <p:sp>
        <p:nvSpPr>
          <p:cNvPr id="1080" name="Google Shape;1080;p1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112"/>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b="1" lang="en-US"/>
              <a:t>Activity 7 </a:t>
            </a:r>
            <a:r>
              <a:rPr lang="en-US"/>
              <a:t>Breakdown</a:t>
            </a:r>
            <a:endParaRPr/>
          </a:p>
          <a:p>
            <a:pPr indent="0" lvl="0" marL="0" rtl="0" algn="l">
              <a:spcBef>
                <a:spcPts val="0"/>
              </a:spcBef>
              <a:spcAft>
                <a:spcPts val="0"/>
              </a:spcAft>
              <a:buNone/>
            </a:pPr>
            <a:r>
              <a:t/>
            </a:r>
            <a:endParaRPr/>
          </a:p>
        </p:txBody>
      </p:sp>
      <p:sp>
        <p:nvSpPr>
          <p:cNvPr id="1086" name="Google Shape;1086;p112"/>
          <p:cNvSpPr txBox="1"/>
          <p:nvPr>
            <p:ph idx="1" type="body"/>
          </p:nvPr>
        </p:nvSpPr>
        <p:spPr>
          <a:xfrm>
            <a:off x="819150" y="16668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rgbClr val="191919"/>
              </a:buClr>
              <a:buSzPts val="1800"/>
              <a:buChar char="•"/>
            </a:pPr>
            <a:r>
              <a:rPr b="1" lang="en-US">
                <a:solidFill>
                  <a:srgbClr val="191919"/>
                </a:solidFill>
              </a:rPr>
              <a:t>PART 1: </a:t>
            </a:r>
            <a:r>
              <a:rPr lang="en-US">
                <a:solidFill>
                  <a:srgbClr val="191919"/>
                </a:solidFill>
              </a:rPr>
              <a:t>Welcome and Recap</a:t>
            </a:r>
            <a:endParaRPr>
              <a:solidFill>
                <a:srgbClr val="191919"/>
              </a:solidFill>
            </a:endParaRPr>
          </a:p>
          <a:p>
            <a:pPr indent="-310896" lvl="0" marL="310896" rtl="0" algn="l">
              <a:lnSpc>
                <a:spcPct val="100000"/>
              </a:lnSpc>
              <a:spcBef>
                <a:spcPts val="1200"/>
              </a:spcBef>
              <a:spcAft>
                <a:spcPts val="0"/>
              </a:spcAft>
              <a:buClr>
                <a:srgbClr val="191919"/>
              </a:buClr>
              <a:buSzPts val="1800"/>
              <a:buChar char="•"/>
            </a:pPr>
            <a:r>
              <a:rPr b="1" lang="en-US">
                <a:solidFill>
                  <a:srgbClr val="191919"/>
                </a:solidFill>
              </a:rPr>
              <a:t>PART 2: </a:t>
            </a:r>
            <a:r>
              <a:rPr lang="en-US">
                <a:solidFill>
                  <a:srgbClr val="191919"/>
                </a:solidFill>
              </a:rPr>
              <a:t>What Makes a Title Memorable?</a:t>
            </a:r>
            <a:endParaRPr>
              <a:solidFill>
                <a:srgbClr val="191919"/>
              </a:solidFill>
            </a:endParaRPr>
          </a:p>
          <a:p>
            <a:pPr indent="-310896" lvl="0" marL="310896" rtl="0" algn="l">
              <a:lnSpc>
                <a:spcPct val="100000"/>
              </a:lnSpc>
              <a:spcBef>
                <a:spcPts val="1200"/>
              </a:spcBef>
              <a:spcAft>
                <a:spcPts val="0"/>
              </a:spcAft>
              <a:buClr>
                <a:srgbClr val="191919"/>
              </a:buClr>
              <a:buSzPts val="1800"/>
              <a:buChar char="•"/>
            </a:pPr>
            <a:r>
              <a:rPr b="1" lang="en-US">
                <a:solidFill>
                  <a:srgbClr val="191919"/>
                </a:solidFill>
              </a:rPr>
              <a:t>PART 3: </a:t>
            </a:r>
            <a:r>
              <a:rPr lang="en-US">
                <a:solidFill>
                  <a:srgbClr val="191919"/>
                </a:solidFill>
              </a:rPr>
              <a:t>Whole-Class Sign Design</a:t>
            </a:r>
            <a:endParaRPr>
              <a:solidFill>
                <a:srgbClr val="191919"/>
              </a:solidFill>
            </a:endParaRPr>
          </a:p>
          <a:p>
            <a:pPr indent="-310896" lvl="0" marL="310896" rtl="0" algn="l">
              <a:lnSpc>
                <a:spcPct val="100000"/>
              </a:lnSpc>
              <a:spcBef>
                <a:spcPts val="1200"/>
              </a:spcBef>
              <a:spcAft>
                <a:spcPts val="0"/>
              </a:spcAft>
              <a:buClr>
                <a:srgbClr val="191919"/>
              </a:buClr>
              <a:buSzPts val="1800"/>
              <a:buChar char="•"/>
            </a:pPr>
            <a:r>
              <a:rPr b="1" lang="en-US">
                <a:solidFill>
                  <a:srgbClr val="191919"/>
                </a:solidFill>
              </a:rPr>
              <a:t>PART 4: </a:t>
            </a:r>
            <a:r>
              <a:rPr lang="en-US">
                <a:solidFill>
                  <a:srgbClr val="191919"/>
                </a:solidFill>
              </a:rPr>
              <a:t>Individual Sign Design</a:t>
            </a:r>
            <a:endParaRPr>
              <a:solidFill>
                <a:srgbClr val="191919"/>
              </a:solidFill>
            </a:endParaRPr>
          </a:p>
          <a:p>
            <a:pPr indent="-310896" lvl="0" marL="310896" rtl="0" algn="l">
              <a:lnSpc>
                <a:spcPct val="100000"/>
              </a:lnSpc>
              <a:spcBef>
                <a:spcPts val="1200"/>
              </a:spcBef>
              <a:spcAft>
                <a:spcPts val="0"/>
              </a:spcAft>
              <a:buClr>
                <a:srgbClr val="191919"/>
              </a:buClr>
              <a:buSzPts val="1800"/>
              <a:buChar char="•"/>
            </a:pPr>
            <a:r>
              <a:rPr b="1" lang="en-US">
                <a:solidFill>
                  <a:srgbClr val="191919"/>
                </a:solidFill>
              </a:rPr>
              <a:t>PART 5: </a:t>
            </a:r>
            <a:r>
              <a:rPr lang="en-US">
                <a:solidFill>
                  <a:srgbClr val="191919"/>
                </a:solidFill>
              </a:rPr>
              <a:t>Reflect</a:t>
            </a:r>
            <a:endParaRPr>
              <a:solidFill>
                <a:srgbClr val="191919"/>
              </a:solidFill>
            </a:endParaRPr>
          </a:p>
          <a:p>
            <a:pPr indent="-196596" lvl="0" marL="310896" rtl="0" algn="l">
              <a:lnSpc>
                <a:spcPct val="100000"/>
              </a:lnSpc>
              <a:spcBef>
                <a:spcPts val="1200"/>
              </a:spcBef>
              <a:spcAft>
                <a:spcPts val="1200"/>
              </a:spcAft>
              <a:buSzPts val="1800"/>
              <a:buNone/>
            </a:pPr>
            <a:r>
              <a:t/>
            </a:r>
            <a:endParaRPr b="1">
              <a:solidFill>
                <a:srgbClr val="191919"/>
              </a:solidFill>
            </a:endParaRPr>
          </a:p>
        </p:txBody>
      </p:sp>
      <p:sp>
        <p:nvSpPr>
          <p:cNvPr descr="Icon" id="1087" name="Google Shape;1087;p112"/>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088" name="Google Shape;1088;p112"/>
          <p:cNvGrpSpPr/>
          <p:nvPr/>
        </p:nvGrpSpPr>
        <p:grpSpPr>
          <a:xfrm>
            <a:off x="6703044" y="2004151"/>
            <a:ext cx="1197749" cy="1469805"/>
            <a:chOff x="6756023" y="2028307"/>
            <a:chExt cx="1197749" cy="1469805"/>
          </a:xfrm>
        </p:grpSpPr>
        <p:sp>
          <p:nvSpPr>
            <p:cNvPr id="1089" name="Google Shape;1089;p112"/>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0" name="Google Shape;1090;p112"/>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91" name="Google Shape;1091;p11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13"/>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are today’s goals?</a:t>
            </a:r>
            <a:endParaRPr/>
          </a:p>
        </p:txBody>
      </p:sp>
      <p:sp>
        <p:nvSpPr>
          <p:cNvPr id="1097" name="Google Shape;1097;p113"/>
          <p:cNvSpPr txBox="1"/>
          <p:nvPr>
            <p:ph idx="1" type="body"/>
          </p:nvPr>
        </p:nvSpPr>
        <p:spPr>
          <a:xfrm>
            <a:off x="819150" y="1609475"/>
            <a:ext cx="37530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t>Decide on an interesting title for </a:t>
            </a:r>
            <a:r>
              <a:rPr lang="en-US"/>
              <a:t>your world</a:t>
            </a:r>
            <a:endParaRPr>
              <a:solidFill>
                <a:srgbClr val="191919"/>
              </a:solidFill>
            </a:endParaRPr>
          </a:p>
          <a:p>
            <a:pPr indent="-310896" lvl="0" marL="310896" rtl="0" algn="l">
              <a:spcBef>
                <a:spcPts val="0"/>
              </a:spcBef>
              <a:spcAft>
                <a:spcPts val="0"/>
              </a:spcAft>
              <a:buSzPts val="1800"/>
              <a:buChar char="•"/>
            </a:pPr>
            <a:r>
              <a:rPr lang="en-US"/>
              <a:t>Design, create, and test a light-up sign to showcase the name of your </a:t>
            </a:r>
            <a:r>
              <a:rPr lang="en-US"/>
              <a:t>world</a:t>
            </a:r>
            <a:endParaRPr/>
          </a:p>
          <a:p>
            <a:pPr indent="0" lvl="0" marL="0" rtl="0" algn="l">
              <a:spcBef>
                <a:spcPts val="0"/>
              </a:spcBef>
              <a:spcAft>
                <a:spcPts val="0"/>
              </a:spcAft>
              <a:buNone/>
            </a:pPr>
            <a:r>
              <a:t/>
            </a:r>
            <a:endParaRPr/>
          </a:p>
        </p:txBody>
      </p:sp>
      <p:sp>
        <p:nvSpPr>
          <p:cNvPr descr="Icon" id="1098" name="Google Shape;1098;p113"/>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2"/>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FF9900"/>
              </a:solidFill>
              <a:latin typeface="Arial"/>
              <a:ea typeface="Arial"/>
              <a:cs typeface="Arial"/>
              <a:sym typeface="Arial"/>
            </a:endParaRPr>
          </a:p>
        </p:txBody>
      </p:sp>
      <p:sp>
        <p:nvSpPr>
          <p:cNvPr id="1099" name="Google Shape;1099;p11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2"/>
          <p:cNvSpPr/>
          <p:nvPr/>
        </p:nvSpPr>
        <p:spPr>
          <a:xfrm>
            <a:off x="4628950" y="1955108"/>
            <a:ext cx="1792200" cy="2148807"/>
          </a:xfrm>
          <a:prstGeom prst="rect">
            <a:avLst/>
          </a:prstGeom>
          <a:solidFill>
            <a:schemeClr val="accent4"/>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Use tools </a:t>
            </a:r>
            <a:br>
              <a:rPr b="0" i="0" lang="en-US" sz="1700" u="none" cap="none" strike="noStrike">
                <a:solidFill>
                  <a:schemeClr val="dk1"/>
                </a:solidFill>
                <a:latin typeface="Arial"/>
                <a:ea typeface="Arial"/>
                <a:cs typeface="Arial"/>
                <a:sym typeface="Arial"/>
              </a:rPr>
            </a:br>
            <a:r>
              <a:rPr b="0" i="0" lang="en-US" sz="1700" u="none" cap="none" strike="noStrike">
                <a:solidFill>
                  <a:schemeClr val="dk1"/>
                </a:solidFill>
                <a:latin typeface="Arial"/>
                <a:ea typeface="Arial"/>
                <a:cs typeface="Arial"/>
                <a:sym typeface="Arial"/>
              </a:rPr>
              <a:t>and materials </a:t>
            </a:r>
            <a:br>
              <a:rPr b="0" i="0" lang="en-US" sz="1700" u="none" cap="none" strike="noStrike">
                <a:solidFill>
                  <a:schemeClr val="dk1"/>
                </a:solidFill>
                <a:latin typeface="Arial"/>
                <a:ea typeface="Arial"/>
                <a:cs typeface="Arial"/>
                <a:sym typeface="Arial"/>
              </a:rPr>
            </a:br>
            <a:r>
              <a:rPr b="0" i="0" lang="en-US" sz="1700" u="none" cap="none" strike="noStrike">
                <a:solidFill>
                  <a:schemeClr val="dk1"/>
                </a:solidFill>
                <a:latin typeface="Arial"/>
                <a:ea typeface="Arial"/>
                <a:cs typeface="Arial"/>
                <a:sym typeface="Arial"/>
              </a:rPr>
              <a:t>to create </a:t>
            </a:r>
            <a:br>
              <a:rPr b="0" i="0" lang="en-US" sz="1700" u="none" cap="none" strike="noStrike">
                <a:solidFill>
                  <a:schemeClr val="dk1"/>
                </a:solidFill>
                <a:latin typeface="Arial"/>
                <a:ea typeface="Arial"/>
                <a:cs typeface="Arial"/>
                <a:sym typeface="Arial"/>
              </a:rPr>
            </a:br>
            <a:r>
              <a:rPr b="0" i="0" lang="en-US" sz="1700" u="none" cap="none" strike="noStrike">
                <a:solidFill>
                  <a:schemeClr val="dk1"/>
                </a:solidFill>
                <a:latin typeface="Arial"/>
                <a:ea typeface="Arial"/>
                <a:cs typeface="Arial"/>
                <a:sym typeface="Arial"/>
              </a:rPr>
              <a:t>the world </a:t>
            </a:r>
            <a:endParaRPr b="0" i="0" sz="1700" u="none" cap="none" strike="noStrike">
              <a:solidFill>
                <a:schemeClr val="dk1"/>
              </a:solidFill>
              <a:latin typeface="Arial"/>
              <a:ea typeface="Arial"/>
              <a:cs typeface="Arial"/>
              <a:sym typeface="Arial"/>
            </a:endParaRPr>
          </a:p>
        </p:txBody>
      </p:sp>
      <p:sp>
        <p:nvSpPr>
          <p:cNvPr id="321" name="Google Shape;321;p42"/>
          <p:cNvSpPr txBox="1"/>
          <p:nvPr>
            <p:ph type="title"/>
          </p:nvPr>
        </p:nvSpPr>
        <p:spPr>
          <a:xfrm>
            <a:off x="819150" y="628650"/>
            <a:ext cx="7505700" cy="622402"/>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is world</a:t>
            </a:r>
            <a:r>
              <a:rPr lang="en-US">
                <a:solidFill>
                  <a:srgbClr val="191919"/>
                </a:solidFill>
              </a:rPr>
              <a:t>-</a:t>
            </a:r>
            <a:r>
              <a:rPr lang="en-US"/>
              <a:t>building?</a:t>
            </a:r>
            <a:endParaRPr/>
          </a:p>
        </p:txBody>
      </p:sp>
      <p:sp>
        <p:nvSpPr>
          <p:cNvPr id="322" name="Google Shape;322;p42"/>
          <p:cNvSpPr/>
          <p:nvPr/>
        </p:nvSpPr>
        <p:spPr>
          <a:xfrm>
            <a:off x="819150" y="1955108"/>
            <a:ext cx="1794600" cy="2148807"/>
          </a:xfrm>
          <a:prstGeom prst="rect">
            <a:avLst/>
          </a:prstGeom>
          <a:solidFill>
            <a:schemeClr val="accent4"/>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Imagine </a:t>
            </a:r>
            <a:endParaRPr/>
          </a:p>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a </a:t>
            </a:r>
            <a:r>
              <a:rPr b="0" i="1" lang="en-US" sz="1700" u="none" cap="none" strike="noStrike">
                <a:solidFill>
                  <a:schemeClr val="dk1"/>
                </a:solidFill>
                <a:latin typeface="Arial"/>
                <a:ea typeface="Arial"/>
                <a:cs typeface="Arial"/>
                <a:sym typeface="Arial"/>
              </a:rPr>
              <a:t>world</a:t>
            </a:r>
            <a:endParaRPr b="0" i="0" sz="1700" u="none" cap="none" strike="noStrike">
              <a:solidFill>
                <a:schemeClr val="dk1"/>
              </a:solidFill>
              <a:latin typeface="Arial"/>
              <a:ea typeface="Arial"/>
              <a:cs typeface="Arial"/>
              <a:sym typeface="Arial"/>
            </a:endParaRPr>
          </a:p>
        </p:txBody>
      </p:sp>
      <p:sp>
        <p:nvSpPr>
          <p:cNvPr id="323" name="Google Shape;323;p42"/>
          <p:cNvSpPr/>
          <p:nvPr/>
        </p:nvSpPr>
        <p:spPr>
          <a:xfrm>
            <a:off x="2725250" y="1955108"/>
            <a:ext cx="1792200" cy="2148807"/>
          </a:xfrm>
          <a:prstGeom prst="rect">
            <a:avLst/>
          </a:prstGeom>
          <a:solidFill>
            <a:schemeClr val="accent4"/>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Brainstorm </a:t>
            </a:r>
            <a:br>
              <a:rPr b="0" i="0" lang="en-US" sz="1700" u="none" cap="none" strike="noStrike">
                <a:solidFill>
                  <a:schemeClr val="dk1"/>
                </a:solidFill>
                <a:latin typeface="Arial"/>
                <a:ea typeface="Arial"/>
                <a:cs typeface="Arial"/>
                <a:sym typeface="Arial"/>
              </a:rPr>
            </a:br>
            <a:r>
              <a:rPr b="0" i="0" lang="en-US" sz="1700" u="none" cap="none" strike="noStrike">
                <a:solidFill>
                  <a:schemeClr val="dk1"/>
                </a:solidFill>
                <a:latin typeface="Arial"/>
                <a:ea typeface="Arial"/>
                <a:cs typeface="Arial"/>
                <a:sym typeface="Arial"/>
              </a:rPr>
              <a:t>the things that exist there</a:t>
            </a:r>
            <a:endParaRPr b="0" i="0" sz="1700" u="none" cap="none" strike="noStrike">
              <a:solidFill>
                <a:schemeClr val="dk1"/>
              </a:solidFill>
              <a:highlight>
                <a:srgbClr val="FFFF00"/>
              </a:highlight>
              <a:latin typeface="Arial"/>
              <a:ea typeface="Arial"/>
              <a:cs typeface="Arial"/>
              <a:sym typeface="Arial"/>
            </a:endParaRPr>
          </a:p>
        </p:txBody>
      </p:sp>
      <p:sp>
        <p:nvSpPr>
          <p:cNvPr id="324" name="Google Shape;324;p42"/>
          <p:cNvSpPr/>
          <p:nvPr/>
        </p:nvSpPr>
        <p:spPr>
          <a:xfrm>
            <a:off x="6532650" y="1955108"/>
            <a:ext cx="1792200" cy="2148807"/>
          </a:xfrm>
          <a:prstGeom prst="rect">
            <a:avLst/>
          </a:prstGeom>
          <a:solidFill>
            <a:schemeClr val="accent4"/>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Share your world and tell your story</a:t>
            </a:r>
            <a:endParaRPr b="0" i="0" sz="1700" u="none" cap="none" strike="noStrike">
              <a:solidFill>
                <a:schemeClr val="dk1"/>
              </a:solidFill>
              <a:latin typeface="Arial"/>
              <a:ea typeface="Arial"/>
              <a:cs typeface="Arial"/>
              <a:sym typeface="Arial"/>
            </a:endParaRPr>
          </a:p>
        </p:txBody>
      </p:sp>
      <p:sp>
        <p:nvSpPr>
          <p:cNvPr descr="Icon" id="325" name="Google Shape;325;p42"/>
          <p:cNvSpPr/>
          <p:nvPr/>
        </p:nvSpPr>
        <p:spPr>
          <a:xfrm>
            <a:off x="5160069" y="1620638"/>
            <a:ext cx="729963" cy="729963"/>
          </a:xfrm>
          <a:prstGeom prst="ellipse">
            <a:avLst/>
          </a:prstGeom>
          <a:solidFill>
            <a:schemeClr val="accent1"/>
          </a:solid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descr="Icon" id="326" name="Google Shape;326;p42"/>
          <p:cNvSpPr/>
          <p:nvPr/>
        </p:nvSpPr>
        <p:spPr>
          <a:xfrm>
            <a:off x="3256369" y="1621254"/>
            <a:ext cx="729963" cy="729963"/>
          </a:xfrm>
          <a:prstGeom prst="ellipse">
            <a:avLst/>
          </a:prstGeom>
          <a:solidFill>
            <a:schemeClr val="accent1"/>
          </a:solid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27" name="Google Shape;327;p42"/>
          <p:cNvGrpSpPr/>
          <p:nvPr/>
        </p:nvGrpSpPr>
        <p:grpSpPr>
          <a:xfrm>
            <a:off x="7063769" y="1589319"/>
            <a:ext cx="729963" cy="729963"/>
            <a:chOff x="7077544" y="1600200"/>
            <a:chExt cx="729963" cy="729963"/>
          </a:xfrm>
        </p:grpSpPr>
        <p:sp>
          <p:nvSpPr>
            <p:cNvPr id="328" name="Google Shape;328;p42"/>
            <p:cNvSpPr/>
            <p:nvPr/>
          </p:nvSpPr>
          <p:spPr>
            <a:xfrm>
              <a:off x="7077544" y="1600200"/>
              <a:ext cx="729963" cy="729963"/>
            </a:xfrm>
            <a:prstGeom prst="ellipse">
              <a:avLst/>
            </a:prstGeom>
            <a:solidFill>
              <a:schemeClr val="accent1"/>
            </a:solid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9" name="Google Shape;329;p42"/>
            <p:cNvSpPr/>
            <p:nvPr/>
          </p:nvSpPr>
          <p:spPr>
            <a:xfrm>
              <a:off x="7196610" y="1769755"/>
              <a:ext cx="491829" cy="382710"/>
            </a:xfrm>
            <a:custGeom>
              <a:rect b="b" l="l" r="r" t="t"/>
              <a:pathLst>
                <a:path extrusionOk="0" h="3025" w="3893">
                  <a:moveTo>
                    <a:pt x="811" y="2072"/>
                  </a:moveTo>
                  <a:lnTo>
                    <a:pt x="811" y="2072"/>
                  </a:lnTo>
                  <a:cubicBezTo>
                    <a:pt x="587" y="2240"/>
                    <a:pt x="336" y="2324"/>
                    <a:pt x="55" y="2380"/>
                  </a:cubicBezTo>
                  <a:lnTo>
                    <a:pt x="55" y="2380"/>
                  </a:lnTo>
                  <a:cubicBezTo>
                    <a:pt x="27" y="2380"/>
                    <a:pt x="0" y="2352"/>
                    <a:pt x="0" y="2324"/>
                  </a:cubicBezTo>
                  <a:cubicBezTo>
                    <a:pt x="0" y="2296"/>
                    <a:pt x="0" y="2296"/>
                    <a:pt x="27" y="2268"/>
                  </a:cubicBezTo>
                  <a:cubicBezTo>
                    <a:pt x="55" y="2240"/>
                    <a:pt x="55" y="2240"/>
                    <a:pt x="55" y="2240"/>
                  </a:cubicBezTo>
                  <a:cubicBezTo>
                    <a:pt x="139" y="2184"/>
                    <a:pt x="167" y="2128"/>
                    <a:pt x="196" y="2072"/>
                  </a:cubicBezTo>
                  <a:cubicBezTo>
                    <a:pt x="251" y="1988"/>
                    <a:pt x="279" y="1904"/>
                    <a:pt x="308" y="1764"/>
                  </a:cubicBezTo>
                  <a:cubicBezTo>
                    <a:pt x="84" y="1568"/>
                    <a:pt x="0" y="1344"/>
                    <a:pt x="0" y="1092"/>
                  </a:cubicBezTo>
                  <a:cubicBezTo>
                    <a:pt x="0" y="896"/>
                    <a:pt x="55" y="728"/>
                    <a:pt x="196" y="560"/>
                  </a:cubicBezTo>
                  <a:cubicBezTo>
                    <a:pt x="336" y="365"/>
                    <a:pt x="503" y="253"/>
                    <a:pt x="756" y="141"/>
                  </a:cubicBezTo>
                  <a:cubicBezTo>
                    <a:pt x="980" y="56"/>
                    <a:pt x="1232" y="0"/>
                    <a:pt x="1511" y="0"/>
                  </a:cubicBezTo>
                  <a:cubicBezTo>
                    <a:pt x="1764" y="0"/>
                    <a:pt x="2016" y="56"/>
                    <a:pt x="2267" y="141"/>
                  </a:cubicBezTo>
                  <a:cubicBezTo>
                    <a:pt x="2491" y="253"/>
                    <a:pt x="2660" y="365"/>
                    <a:pt x="2800" y="560"/>
                  </a:cubicBezTo>
                  <a:cubicBezTo>
                    <a:pt x="2939" y="728"/>
                    <a:pt x="2996" y="896"/>
                    <a:pt x="2996" y="1092"/>
                  </a:cubicBezTo>
                  <a:cubicBezTo>
                    <a:pt x="2996" y="1288"/>
                    <a:pt x="2939" y="1485"/>
                    <a:pt x="2800" y="1652"/>
                  </a:cubicBezTo>
                  <a:cubicBezTo>
                    <a:pt x="2660" y="1821"/>
                    <a:pt x="2491" y="1960"/>
                    <a:pt x="2267" y="2045"/>
                  </a:cubicBezTo>
                  <a:cubicBezTo>
                    <a:pt x="2016" y="2156"/>
                    <a:pt x="1764" y="2212"/>
                    <a:pt x="1511" y="2212"/>
                  </a:cubicBezTo>
                  <a:cubicBezTo>
                    <a:pt x="1259" y="2212"/>
                    <a:pt x="1008" y="2156"/>
                    <a:pt x="811" y="2072"/>
                  </a:cubicBezTo>
                  <a:close/>
                  <a:moveTo>
                    <a:pt x="3808" y="2884"/>
                  </a:moveTo>
                  <a:lnTo>
                    <a:pt x="3808" y="2884"/>
                  </a:lnTo>
                  <a:cubicBezTo>
                    <a:pt x="3751" y="2828"/>
                    <a:pt x="3696" y="2800"/>
                    <a:pt x="3668" y="2744"/>
                  </a:cubicBezTo>
                  <a:cubicBezTo>
                    <a:pt x="3639" y="2660"/>
                    <a:pt x="3611" y="2576"/>
                    <a:pt x="3584" y="2464"/>
                  </a:cubicBezTo>
                  <a:cubicBezTo>
                    <a:pt x="3723" y="2324"/>
                    <a:pt x="3835" y="2156"/>
                    <a:pt x="3863" y="1988"/>
                  </a:cubicBezTo>
                  <a:cubicBezTo>
                    <a:pt x="3892" y="1821"/>
                    <a:pt x="3863" y="1652"/>
                    <a:pt x="3751" y="1485"/>
                  </a:cubicBezTo>
                  <a:cubicBezTo>
                    <a:pt x="3668" y="1316"/>
                    <a:pt x="3527" y="1176"/>
                    <a:pt x="3332" y="1064"/>
                  </a:cubicBezTo>
                  <a:cubicBezTo>
                    <a:pt x="3332" y="1092"/>
                    <a:pt x="3332" y="1092"/>
                    <a:pt x="3332" y="1092"/>
                  </a:cubicBezTo>
                  <a:cubicBezTo>
                    <a:pt x="3332" y="1373"/>
                    <a:pt x="3248" y="1624"/>
                    <a:pt x="3079" y="1848"/>
                  </a:cubicBezTo>
                  <a:cubicBezTo>
                    <a:pt x="2912" y="2045"/>
                    <a:pt x="2660" y="2240"/>
                    <a:pt x="2379" y="2352"/>
                  </a:cubicBezTo>
                  <a:cubicBezTo>
                    <a:pt x="2071" y="2464"/>
                    <a:pt x="1764" y="2520"/>
                    <a:pt x="1428" y="2520"/>
                  </a:cubicBezTo>
                  <a:cubicBezTo>
                    <a:pt x="1540" y="2632"/>
                    <a:pt x="1707" y="2716"/>
                    <a:pt x="1876" y="2772"/>
                  </a:cubicBezTo>
                  <a:cubicBezTo>
                    <a:pt x="2071" y="2828"/>
                    <a:pt x="2267" y="2856"/>
                    <a:pt x="2464" y="2856"/>
                  </a:cubicBezTo>
                  <a:cubicBezTo>
                    <a:pt x="2688" y="2856"/>
                    <a:pt x="2912" y="2828"/>
                    <a:pt x="3136" y="2744"/>
                  </a:cubicBezTo>
                  <a:cubicBezTo>
                    <a:pt x="3332" y="2884"/>
                    <a:pt x="3556" y="2996"/>
                    <a:pt x="3808" y="3024"/>
                  </a:cubicBezTo>
                  <a:cubicBezTo>
                    <a:pt x="3835" y="3024"/>
                    <a:pt x="3835" y="3024"/>
                    <a:pt x="3835" y="2996"/>
                  </a:cubicBezTo>
                  <a:cubicBezTo>
                    <a:pt x="3863" y="2996"/>
                    <a:pt x="3863" y="2996"/>
                    <a:pt x="3863" y="2968"/>
                  </a:cubicBezTo>
                  <a:cubicBezTo>
                    <a:pt x="3863" y="2968"/>
                    <a:pt x="3863" y="2940"/>
                    <a:pt x="3835" y="2940"/>
                  </a:cubicBezTo>
                  <a:cubicBezTo>
                    <a:pt x="3835" y="2912"/>
                    <a:pt x="3835" y="2912"/>
                    <a:pt x="3835" y="2912"/>
                  </a:cubicBezTo>
                  <a:cubicBezTo>
                    <a:pt x="3835" y="2912"/>
                    <a:pt x="3808" y="2912"/>
                    <a:pt x="3808" y="288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 name="Google Shape;330;p42"/>
          <p:cNvGrpSpPr/>
          <p:nvPr/>
        </p:nvGrpSpPr>
        <p:grpSpPr>
          <a:xfrm>
            <a:off x="1351469" y="1623917"/>
            <a:ext cx="729963" cy="729963"/>
            <a:chOff x="1351469" y="1623917"/>
            <a:chExt cx="729963" cy="729963"/>
          </a:xfrm>
        </p:grpSpPr>
        <p:sp>
          <p:nvSpPr>
            <p:cNvPr id="331" name="Google Shape;331;p42"/>
            <p:cNvSpPr/>
            <p:nvPr/>
          </p:nvSpPr>
          <p:spPr>
            <a:xfrm>
              <a:off x="1351469" y="1623917"/>
              <a:ext cx="729963" cy="729963"/>
            </a:xfrm>
            <a:prstGeom prst="ellipse">
              <a:avLst/>
            </a:prstGeom>
            <a:solidFill>
              <a:schemeClr val="accent1"/>
            </a:solid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32" name="Google Shape;332;p42"/>
            <p:cNvSpPr/>
            <p:nvPr/>
          </p:nvSpPr>
          <p:spPr>
            <a:xfrm>
              <a:off x="1484301" y="1756849"/>
              <a:ext cx="464288" cy="464096"/>
            </a:xfrm>
            <a:custGeom>
              <a:rect b="b" l="l" r="r" t="t"/>
              <a:pathLst>
                <a:path extrusionOk="0" h="705850" w="706142">
                  <a:moveTo>
                    <a:pt x="377756" y="649279"/>
                  </a:moveTo>
                  <a:lnTo>
                    <a:pt x="398195" y="628840"/>
                  </a:lnTo>
                  <a:cubicBezTo>
                    <a:pt x="407192" y="619841"/>
                    <a:pt x="408423" y="605679"/>
                    <a:pt x="401115" y="595261"/>
                  </a:cubicBezTo>
                  <a:lnTo>
                    <a:pt x="381260" y="566939"/>
                  </a:lnTo>
                  <a:cubicBezTo>
                    <a:pt x="388945" y="553628"/>
                    <a:pt x="394860" y="539370"/>
                    <a:pt x="398852" y="524528"/>
                  </a:cubicBezTo>
                  <a:lnTo>
                    <a:pt x="432868" y="518542"/>
                  </a:lnTo>
                  <a:cubicBezTo>
                    <a:pt x="445475" y="516442"/>
                    <a:pt x="454727" y="505555"/>
                    <a:pt x="454767" y="492775"/>
                  </a:cubicBezTo>
                  <a:lnTo>
                    <a:pt x="454767" y="463576"/>
                  </a:lnTo>
                  <a:cubicBezTo>
                    <a:pt x="454727" y="450796"/>
                    <a:pt x="445475" y="439908"/>
                    <a:pt x="432868" y="437808"/>
                  </a:cubicBezTo>
                  <a:lnTo>
                    <a:pt x="398852" y="431823"/>
                  </a:lnTo>
                  <a:cubicBezTo>
                    <a:pt x="394860" y="416980"/>
                    <a:pt x="388945" y="402723"/>
                    <a:pt x="381260" y="389412"/>
                  </a:cubicBezTo>
                  <a:lnTo>
                    <a:pt x="401115" y="361454"/>
                  </a:lnTo>
                  <a:cubicBezTo>
                    <a:pt x="408423" y="351037"/>
                    <a:pt x="407192" y="336875"/>
                    <a:pt x="398195" y="327876"/>
                  </a:cubicBezTo>
                  <a:lnTo>
                    <a:pt x="377756" y="307437"/>
                  </a:lnTo>
                  <a:cubicBezTo>
                    <a:pt x="368757" y="298440"/>
                    <a:pt x="354595" y="297209"/>
                    <a:pt x="344178" y="304517"/>
                  </a:cubicBezTo>
                  <a:lnTo>
                    <a:pt x="315855" y="324372"/>
                  </a:lnTo>
                  <a:cubicBezTo>
                    <a:pt x="302546" y="316684"/>
                    <a:pt x="288287" y="310770"/>
                    <a:pt x="273444" y="306780"/>
                  </a:cubicBezTo>
                  <a:lnTo>
                    <a:pt x="267458" y="272764"/>
                  </a:lnTo>
                  <a:cubicBezTo>
                    <a:pt x="265358" y="260157"/>
                    <a:pt x="254471" y="250905"/>
                    <a:pt x="241691" y="250865"/>
                  </a:cubicBezTo>
                  <a:lnTo>
                    <a:pt x="212492" y="250865"/>
                  </a:lnTo>
                  <a:cubicBezTo>
                    <a:pt x="199712" y="250905"/>
                    <a:pt x="188825" y="260157"/>
                    <a:pt x="186725" y="272764"/>
                  </a:cubicBezTo>
                  <a:lnTo>
                    <a:pt x="180739" y="306780"/>
                  </a:lnTo>
                  <a:cubicBezTo>
                    <a:pt x="165896" y="310771"/>
                    <a:pt x="151638" y="316686"/>
                    <a:pt x="138328" y="324372"/>
                  </a:cubicBezTo>
                  <a:lnTo>
                    <a:pt x="110370" y="304517"/>
                  </a:lnTo>
                  <a:cubicBezTo>
                    <a:pt x="99953" y="297209"/>
                    <a:pt x="85791" y="298440"/>
                    <a:pt x="76792" y="307437"/>
                  </a:cubicBezTo>
                  <a:lnTo>
                    <a:pt x="56353" y="327876"/>
                  </a:lnTo>
                  <a:cubicBezTo>
                    <a:pt x="47425" y="336931"/>
                    <a:pt x="46287" y="351089"/>
                    <a:pt x="53652" y="361454"/>
                  </a:cubicBezTo>
                  <a:lnTo>
                    <a:pt x="73507" y="389777"/>
                  </a:lnTo>
                  <a:cubicBezTo>
                    <a:pt x="65819" y="403086"/>
                    <a:pt x="59905" y="417345"/>
                    <a:pt x="55915" y="432188"/>
                  </a:cubicBezTo>
                  <a:lnTo>
                    <a:pt x="21899" y="438173"/>
                  </a:lnTo>
                  <a:cubicBezTo>
                    <a:pt x="9293" y="440273"/>
                    <a:pt x="40" y="451161"/>
                    <a:pt x="0" y="463941"/>
                  </a:cubicBezTo>
                  <a:lnTo>
                    <a:pt x="0" y="493140"/>
                  </a:lnTo>
                  <a:cubicBezTo>
                    <a:pt x="40" y="505920"/>
                    <a:pt x="9293" y="516807"/>
                    <a:pt x="21899" y="518907"/>
                  </a:cubicBezTo>
                  <a:lnTo>
                    <a:pt x="55915" y="524893"/>
                  </a:lnTo>
                  <a:cubicBezTo>
                    <a:pt x="59904" y="539737"/>
                    <a:pt x="65819" y="553994"/>
                    <a:pt x="73507" y="567304"/>
                  </a:cubicBezTo>
                  <a:lnTo>
                    <a:pt x="53652" y="595261"/>
                  </a:lnTo>
                  <a:cubicBezTo>
                    <a:pt x="46344" y="605679"/>
                    <a:pt x="47575" y="619841"/>
                    <a:pt x="56572" y="628840"/>
                  </a:cubicBezTo>
                  <a:lnTo>
                    <a:pt x="77011" y="649279"/>
                  </a:lnTo>
                  <a:cubicBezTo>
                    <a:pt x="86010" y="658275"/>
                    <a:pt x="100172" y="659507"/>
                    <a:pt x="110589" y="652199"/>
                  </a:cubicBezTo>
                  <a:lnTo>
                    <a:pt x="138912" y="632344"/>
                  </a:lnTo>
                  <a:cubicBezTo>
                    <a:pt x="152224" y="640028"/>
                    <a:pt x="166480" y="645941"/>
                    <a:pt x="181323" y="649936"/>
                  </a:cubicBezTo>
                  <a:lnTo>
                    <a:pt x="187309" y="683952"/>
                  </a:lnTo>
                  <a:cubicBezTo>
                    <a:pt x="189409" y="696558"/>
                    <a:pt x="200296" y="705811"/>
                    <a:pt x="213076" y="705851"/>
                  </a:cubicBezTo>
                  <a:lnTo>
                    <a:pt x="242275" y="705851"/>
                  </a:lnTo>
                  <a:cubicBezTo>
                    <a:pt x="255055" y="705811"/>
                    <a:pt x="265942" y="696558"/>
                    <a:pt x="268042" y="683952"/>
                  </a:cubicBezTo>
                  <a:lnTo>
                    <a:pt x="274028" y="649936"/>
                  </a:lnTo>
                  <a:cubicBezTo>
                    <a:pt x="288871" y="645945"/>
                    <a:pt x="303129" y="640031"/>
                    <a:pt x="316439" y="632344"/>
                  </a:cubicBezTo>
                  <a:lnTo>
                    <a:pt x="344178" y="651980"/>
                  </a:lnTo>
                  <a:cubicBezTo>
                    <a:pt x="354543" y="659346"/>
                    <a:pt x="368701" y="658207"/>
                    <a:pt x="377756" y="649279"/>
                  </a:cubicBezTo>
                  <a:close/>
                  <a:moveTo>
                    <a:pt x="227237" y="556281"/>
                  </a:moveTo>
                  <a:cubicBezTo>
                    <a:pt x="184181" y="556281"/>
                    <a:pt x="149277" y="521377"/>
                    <a:pt x="149277" y="478321"/>
                  </a:cubicBezTo>
                  <a:cubicBezTo>
                    <a:pt x="149277" y="435265"/>
                    <a:pt x="184181" y="400361"/>
                    <a:pt x="227237" y="400361"/>
                  </a:cubicBezTo>
                  <a:cubicBezTo>
                    <a:pt x="270294" y="400361"/>
                    <a:pt x="305198" y="435265"/>
                    <a:pt x="305198" y="478321"/>
                  </a:cubicBezTo>
                  <a:cubicBezTo>
                    <a:pt x="305198" y="478345"/>
                    <a:pt x="305198" y="478370"/>
                    <a:pt x="305198" y="478394"/>
                  </a:cubicBezTo>
                  <a:cubicBezTo>
                    <a:pt x="305157" y="521422"/>
                    <a:pt x="270265" y="556281"/>
                    <a:pt x="227237" y="556281"/>
                  </a:cubicBezTo>
                  <a:close/>
                  <a:moveTo>
                    <a:pt x="697480" y="124362"/>
                  </a:moveTo>
                  <a:cubicBezTo>
                    <a:pt x="694167" y="112101"/>
                    <a:pt x="682540" y="103979"/>
                    <a:pt x="669887" y="105091"/>
                  </a:cubicBezTo>
                  <a:lnTo>
                    <a:pt x="638937" y="107792"/>
                  </a:lnTo>
                  <a:cubicBezTo>
                    <a:pt x="628144" y="91511"/>
                    <a:pt x="614194" y="77561"/>
                    <a:pt x="597913" y="66768"/>
                  </a:cubicBezTo>
                  <a:lnTo>
                    <a:pt x="600614" y="35818"/>
                  </a:lnTo>
                  <a:cubicBezTo>
                    <a:pt x="601755" y="23118"/>
                    <a:pt x="593590" y="11440"/>
                    <a:pt x="581270" y="8152"/>
                  </a:cubicBezTo>
                  <a:lnTo>
                    <a:pt x="553385" y="853"/>
                  </a:lnTo>
                  <a:cubicBezTo>
                    <a:pt x="541014" y="-2375"/>
                    <a:pt x="528120" y="3794"/>
                    <a:pt x="522873" y="15452"/>
                  </a:cubicBezTo>
                  <a:lnTo>
                    <a:pt x="509733" y="43190"/>
                  </a:lnTo>
                  <a:cubicBezTo>
                    <a:pt x="490250" y="44337"/>
                    <a:pt x="471203" y="49428"/>
                    <a:pt x="453745" y="58155"/>
                  </a:cubicBezTo>
                  <a:lnTo>
                    <a:pt x="428269" y="40271"/>
                  </a:lnTo>
                  <a:cubicBezTo>
                    <a:pt x="417852" y="32962"/>
                    <a:pt x="403690" y="34194"/>
                    <a:pt x="394691" y="43190"/>
                  </a:cubicBezTo>
                  <a:lnTo>
                    <a:pt x="374252" y="63629"/>
                  </a:lnTo>
                  <a:cubicBezTo>
                    <a:pt x="365255" y="72628"/>
                    <a:pt x="364024" y="86790"/>
                    <a:pt x="371332" y="97208"/>
                  </a:cubicBezTo>
                  <a:lnTo>
                    <a:pt x="389435" y="122683"/>
                  </a:lnTo>
                  <a:cubicBezTo>
                    <a:pt x="380709" y="140140"/>
                    <a:pt x="375618" y="159188"/>
                    <a:pt x="374471" y="178672"/>
                  </a:cubicBezTo>
                  <a:lnTo>
                    <a:pt x="346002" y="192103"/>
                  </a:lnTo>
                  <a:cubicBezTo>
                    <a:pt x="334345" y="197351"/>
                    <a:pt x="328175" y="210245"/>
                    <a:pt x="331403" y="222615"/>
                  </a:cubicBezTo>
                  <a:lnTo>
                    <a:pt x="338703" y="250500"/>
                  </a:lnTo>
                  <a:cubicBezTo>
                    <a:pt x="341985" y="262790"/>
                    <a:pt x="353622" y="270948"/>
                    <a:pt x="366295" y="269844"/>
                  </a:cubicBezTo>
                  <a:lnTo>
                    <a:pt x="397246" y="267143"/>
                  </a:lnTo>
                  <a:cubicBezTo>
                    <a:pt x="408038" y="283424"/>
                    <a:pt x="421989" y="297374"/>
                    <a:pt x="438270" y="308167"/>
                  </a:cubicBezTo>
                  <a:lnTo>
                    <a:pt x="435569" y="339117"/>
                  </a:lnTo>
                  <a:cubicBezTo>
                    <a:pt x="434635" y="351749"/>
                    <a:pt x="442870" y="363242"/>
                    <a:pt x="455132" y="366418"/>
                  </a:cubicBezTo>
                  <a:lnTo>
                    <a:pt x="483017" y="373718"/>
                  </a:lnTo>
                  <a:cubicBezTo>
                    <a:pt x="495387" y="376946"/>
                    <a:pt x="508281" y="370776"/>
                    <a:pt x="513529" y="359118"/>
                  </a:cubicBezTo>
                  <a:lnTo>
                    <a:pt x="526668" y="330869"/>
                  </a:lnTo>
                  <a:cubicBezTo>
                    <a:pt x="546231" y="329852"/>
                    <a:pt x="565380" y="324860"/>
                    <a:pt x="582948" y="316197"/>
                  </a:cubicBezTo>
                  <a:lnTo>
                    <a:pt x="608424" y="334300"/>
                  </a:lnTo>
                  <a:cubicBezTo>
                    <a:pt x="618842" y="341608"/>
                    <a:pt x="633004" y="340377"/>
                    <a:pt x="642002" y="331380"/>
                  </a:cubicBezTo>
                  <a:lnTo>
                    <a:pt x="662441" y="310941"/>
                  </a:lnTo>
                  <a:cubicBezTo>
                    <a:pt x="671438" y="301942"/>
                    <a:pt x="672670" y="287780"/>
                    <a:pt x="665361" y="277363"/>
                  </a:cubicBezTo>
                  <a:lnTo>
                    <a:pt x="647477" y="251887"/>
                  </a:lnTo>
                  <a:cubicBezTo>
                    <a:pt x="656204" y="234430"/>
                    <a:pt x="661295" y="215382"/>
                    <a:pt x="662441" y="195899"/>
                  </a:cubicBezTo>
                  <a:lnTo>
                    <a:pt x="690691" y="182759"/>
                  </a:lnTo>
                  <a:cubicBezTo>
                    <a:pt x="702349" y="177512"/>
                    <a:pt x="708518" y="164618"/>
                    <a:pt x="705290" y="152247"/>
                  </a:cubicBezTo>
                  <a:close/>
                  <a:moveTo>
                    <a:pt x="557327" y="225900"/>
                  </a:moveTo>
                  <a:cubicBezTo>
                    <a:pt x="535899" y="247119"/>
                    <a:pt x="501328" y="246949"/>
                    <a:pt x="480110" y="225522"/>
                  </a:cubicBezTo>
                  <a:cubicBezTo>
                    <a:pt x="458891" y="204095"/>
                    <a:pt x="459061" y="169524"/>
                    <a:pt x="480488" y="148305"/>
                  </a:cubicBezTo>
                  <a:cubicBezTo>
                    <a:pt x="501767" y="127233"/>
                    <a:pt x="536048" y="127233"/>
                    <a:pt x="557327" y="148305"/>
                  </a:cubicBezTo>
                  <a:cubicBezTo>
                    <a:pt x="578754" y="169524"/>
                    <a:pt x="578923" y="204095"/>
                    <a:pt x="557705" y="225522"/>
                  </a:cubicBezTo>
                  <a:cubicBezTo>
                    <a:pt x="557579" y="225648"/>
                    <a:pt x="557454" y="225775"/>
                    <a:pt x="557327" y="22590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 name="Google Shape;333;p42"/>
          <p:cNvGrpSpPr/>
          <p:nvPr/>
        </p:nvGrpSpPr>
        <p:grpSpPr>
          <a:xfrm>
            <a:off x="3369426" y="1768001"/>
            <a:ext cx="503840" cy="441805"/>
            <a:chOff x="3309576" y="1712051"/>
            <a:chExt cx="503840" cy="441805"/>
          </a:xfrm>
        </p:grpSpPr>
        <p:sp>
          <p:nvSpPr>
            <p:cNvPr id="334" name="Google Shape;334;p42"/>
            <p:cNvSpPr/>
            <p:nvPr/>
          </p:nvSpPr>
          <p:spPr>
            <a:xfrm>
              <a:off x="3309576" y="1712051"/>
              <a:ext cx="239651" cy="441805"/>
            </a:xfrm>
            <a:custGeom>
              <a:rect b="b" l="l" r="r" t="t"/>
              <a:pathLst>
                <a:path extrusionOk="0" h="547127" w="296781">
                  <a:moveTo>
                    <a:pt x="45763" y="344805"/>
                  </a:moveTo>
                  <a:cubicBezTo>
                    <a:pt x="45758" y="344823"/>
                    <a:pt x="21637" y="434147"/>
                    <a:pt x="100610" y="461835"/>
                  </a:cubicBezTo>
                  <a:cubicBezTo>
                    <a:pt x="104684" y="463265"/>
                    <a:pt x="109178" y="461631"/>
                    <a:pt x="111525" y="458009"/>
                  </a:cubicBezTo>
                  <a:cubicBezTo>
                    <a:pt x="122819" y="440585"/>
                    <a:pt x="140949" y="424181"/>
                    <a:pt x="169747" y="412659"/>
                  </a:cubicBezTo>
                  <a:cubicBezTo>
                    <a:pt x="176790" y="409840"/>
                    <a:pt x="185248" y="412235"/>
                    <a:pt x="188953" y="418856"/>
                  </a:cubicBezTo>
                  <a:cubicBezTo>
                    <a:pt x="193630" y="427210"/>
                    <a:pt x="189630" y="437021"/>
                    <a:pt x="181305" y="440354"/>
                  </a:cubicBezTo>
                  <a:cubicBezTo>
                    <a:pt x="157096" y="450049"/>
                    <a:pt x="142752" y="463827"/>
                    <a:pt x="134402" y="478059"/>
                  </a:cubicBezTo>
                  <a:cubicBezTo>
                    <a:pt x="131570" y="482888"/>
                    <a:pt x="131617" y="488856"/>
                    <a:pt x="134456" y="493682"/>
                  </a:cubicBezTo>
                  <a:cubicBezTo>
                    <a:pt x="146062" y="513421"/>
                    <a:pt x="167445" y="537986"/>
                    <a:pt x="203584" y="543462"/>
                  </a:cubicBezTo>
                  <a:cubicBezTo>
                    <a:pt x="203584" y="543462"/>
                    <a:pt x="241655" y="552449"/>
                    <a:pt x="276890" y="542278"/>
                  </a:cubicBezTo>
                  <a:cubicBezTo>
                    <a:pt x="288687" y="538874"/>
                    <a:pt x="296782" y="528017"/>
                    <a:pt x="296782" y="515737"/>
                  </a:cubicBezTo>
                  <a:lnTo>
                    <a:pt x="296782" y="36311"/>
                  </a:lnTo>
                  <a:cubicBezTo>
                    <a:pt x="296782" y="20652"/>
                    <a:pt x="286023" y="6921"/>
                    <a:pt x="270736" y="3522"/>
                  </a:cubicBezTo>
                  <a:cubicBezTo>
                    <a:pt x="238787" y="-3581"/>
                    <a:pt x="184028" y="-5096"/>
                    <a:pt x="144625" y="50478"/>
                  </a:cubicBezTo>
                  <a:cubicBezTo>
                    <a:pt x="142081" y="54065"/>
                    <a:pt x="141568" y="58771"/>
                    <a:pt x="143500" y="62723"/>
                  </a:cubicBezTo>
                  <a:cubicBezTo>
                    <a:pt x="152783" y="81715"/>
                    <a:pt x="169291" y="102093"/>
                    <a:pt x="197893" y="104760"/>
                  </a:cubicBezTo>
                  <a:cubicBezTo>
                    <a:pt x="204522" y="105377"/>
                    <a:pt x="211690" y="110790"/>
                    <a:pt x="213080" y="117303"/>
                  </a:cubicBezTo>
                  <a:cubicBezTo>
                    <a:pt x="215223" y="127349"/>
                    <a:pt x="207719" y="136446"/>
                    <a:pt x="197799" y="136698"/>
                  </a:cubicBezTo>
                  <a:cubicBezTo>
                    <a:pt x="175718" y="137260"/>
                    <a:pt x="137698" y="126613"/>
                    <a:pt x="115962" y="78798"/>
                  </a:cubicBezTo>
                  <a:cubicBezTo>
                    <a:pt x="114837" y="76324"/>
                    <a:pt x="112025" y="75101"/>
                    <a:pt x="109498" y="76107"/>
                  </a:cubicBezTo>
                  <a:cubicBezTo>
                    <a:pt x="85438" y="85683"/>
                    <a:pt x="52165" y="109432"/>
                    <a:pt x="58153" y="167021"/>
                  </a:cubicBezTo>
                  <a:lnTo>
                    <a:pt x="58153" y="167021"/>
                  </a:lnTo>
                  <a:cubicBezTo>
                    <a:pt x="58142" y="167026"/>
                    <a:pt x="26988" y="175433"/>
                    <a:pt x="9718" y="213838"/>
                  </a:cubicBezTo>
                  <a:cubicBezTo>
                    <a:pt x="-3657" y="243576"/>
                    <a:pt x="-3212" y="278099"/>
                    <a:pt x="10966" y="307464"/>
                  </a:cubicBezTo>
                  <a:cubicBezTo>
                    <a:pt x="17940" y="321911"/>
                    <a:pt x="28825" y="336365"/>
                    <a:pt x="45763" y="344805"/>
                  </a:cubicBezTo>
                  <a:cubicBezTo>
                    <a:pt x="45763" y="344805"/>
                    <a:pt x="45763" y="344803"/>
                    <a:pt x="45763" y="344805"/>
                  </a:cubicBezTo>
                  <a:close/>
                  <a:moveTo>
                    <a:pt x="155110" y="306707"/>
                  </a:moveTo>
                  <a:cubicBezTo>
                    <a:pt x="156443" y="293108"/>
                    <a:pt x="160950" y="274319"/>
                    <a:pt x="174343" y="257517"/>
                  </a:cubicBezTo>
                  <a:cubicBezTo>
                    <a:pt x="188550" y="239696"/>
                    <a:pt x="209278" y="228100"/>
                    <a:pt x="236104" y="222930"/>
                  </a:cubicBezTo>
                  <a:cubicBezTo>
                    <a:pt x="244723" y="221269"/>
                    <a:pt x="252856" y="227599"/>
                    <a:pt x="253634" y="236343"/>
                  </a:cubicBezTo>
                  <a:lnTo>
                    <a:pt x="253634" y="236343"/>
                  </a:lnTo>
                  <a:cubicBezTo>
                    <a:pt x="254316" y="244017"/>
                    <a:pt x="249065" y="250944"/>
                    <a:pt x="241505" y="252427"/>
                  </a:cubicBezTo>
                  <a:cubicBezTo>
                    <a:pt x="222017" y="256244"/>
                    <a:pt x="207346" y="264216"/>
                    <a:pt x="197788" y="276205"/>
                  </a:cubicBezTo>
                  <a:cubicBezTo>
                    <a:pt x="188719" y="287578"/>
                    <a:pt x="185761" y="300726"/>
                    <a:pt x="184899" y="309957"/>
                  </a:cubicBezTo>
                  <a:cubicBezTo>
                    <a:pt x="184091" y="318598"/>
                    <a:pt x="176060" y="325101"/>
                    <a:pt x="166732" y="323237"/>
                  </a:cubicBezTo>
                  <a:cubicBezTo>
                    <a:pt x="159228" y="321733"/>
                    <a:pt x="154363" y="314324"/>
                    <a:pt x="155110" y="3067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 name="Google Shape;335;p42"/>
            <p:cNvSpPr/>
            <p:nvPr/>
          </p:nvSpPr>
          <p:spPr>
            <a:xfrm>
              <a:off x="3573766" y="1712052"/>
              <a:ext cx="239651" cy="441803"/>
            </a:xfrm>
            <a:custGeom>
              <a:rect b="b" l="l" r="r" t="t"/>
              <a:pathLst>
                <a:path extrusionOk="0" h="547125" w="296781">
                  <a:moveTo>
                    <a:pt x="287063" y="213835"/>
                  </a:moveTo>
                  <a:cubicBezTo>
                    <a:pt x="269796" y="175430"/>
                    <a:pt x="238643" y="167024"/>
                    <a:pt x="238629" y="167020"/>
                  </a:cubicBezTo>
                  <a:lnTo>
                    <a:pt x="238629" y="167019"/>
                  </a:lnTo>
                  <a:cubicBezTo>
                    <a:pt x="244323" y="112250"/>
                    <a:pt x="214509" y="88088"/>
                    <a:pt x="190877" y="77616"/>
                  </a:cubicBezTo>
                  <a:cubicBezTo>
                    <a:pt x="186510" y="75679"/>
                    <a:pt x="181436" y="77636"/>
                    <a:pt x="179349" y="81931"/>
                  </a:cubicBezTo>
                  <a:cubicBezTo>
                    <a:pt x="157552" y="126774"/>
                    <a:pt x="121073" y="137107"/>
                    <a:pt x="99427" y="136708"/>
                  </a:cubicBezTo>
                  <a:cubicBezTo>
                    <a:pt x="92611" y="136582"/>
                    <a:pt x="86266" y="132462"/>
                    <a:pt x="84169" y="125978"/>
                  </a:cubicBezTo>
                  <a:cubicBezTo>
                    <a:pt x="80836" y="115660"/>
                    <a:pt x="87914" y="105593"/>
                    <a:pt x="97691" y="104862"/>
                  </a:cubicBezTo>
                  <a:cubicBezTo>
                    <a:pt x="125778" y="102753"/>
                    <a:pt x="142408" y="83712"/>
                    <a:pt x="152036" y="65197"/>
                  </a:cubicBezTo>
                  <a:cubicBezTo>
                    <a:pt x="154795" y="59893"/>
                    <a:pt x="154346" y="53439"/>
                    <a:pt x="150812" y="48614"/>
                  </a:cubicBezTo>
                  <a:cubicBezTo>
                    <a:pt x="111519" y="-5060"/>
                    <a:pt x="57638" y="-3502"/>
                    <a:pt x="26047" y="3522"/>
                  </a:cubicBezTo>
                  <a:cubicBezTo>
                    <a:pt x="10760" y="6922"/>
                    <a:pt x="0" y="20651"/>
                    <a:pt x="0" y="36311"/>
                  </a:cubicBezTo>
                  <a:lnTo>
                    <a:pt x="0" y="515737"/>
                  </a:lnTo>
                  <a:cubicBezTo>
                    <a:pt x="0" y="528016"/>
                    <a:pt x="8095" y="538874"/>
                    <a:pt x="19894" y="542280"/>
                  </a:cubicBezTo>
                  <a:cubicBezTo>
                    <a:pt x="55128" y="552446"/>
                    <a:pt x="93198" y="543461"/>
                    <a:pt x="93198" y="543461"/>
                  </a:cubicBezTo>
                  <a:cubicBezTo>
                    <a:pt x="129663" y="537934"/>
                    <a:pt x="151105" y="512973"/>
                    <a:pt x="162638" y="493150"/>
                  </a:cubicBezTo>
                  <a:cubicBezTo>
                    <a:pt x="165245" y="488668"/>
                    <a:pt x="165317" y="483166"/>
                    <a:pt x="162735" y="478666"/>
                  </a:cubicBezTo>
                  <a:cubicBezTo>
                    <a:pt x="154454" y="464250"/>
                    <a:pt x="140093" y="450243"/>
                    <a:pt x="115632" y="440417"/>
                  </a:cubicBezTo>
                  <a:cubicBezTo>
                    <a:pt x="109803" y="438076"/>
                    <a:pt x="105631" y="432441"/>
                    <a:pt x="105815" y="426160"/>
                  </a:cubicBezTo>
                  <a:cubicBezTo>
                    <a:pt x="106133" y="415313"/>
                    <a:pt x="116800" y="408629"/>
                    <a:pt x="126150" y="412307"/>
                  </a:cubicBezTo>
                  <a:cubicBezTo>
                    <a:pt x="155836" y="423992"/>
                    <a:pt x="174314" y="440828"/>
                    <a:pt x="185688" y="458679"/>
                  </a:cubicBezTo>
                  <a:cubicBezTo>
                    <a:pt x="187762" y="461929"/>
                    <a:pt x="191796" y="463338"/>
                    <a:pt x="195441" y="462088"/>
                  </a:cubicBezTo>
                  <a:cubicBezTo>
                    <a:pt x="275290" y="434696"/>
                    <a:pt x="251023" y="344821"/>
                    <a:pt x="251019" y="344802"/>
                  </a:cubicBezTo>
                  <a:cubicBezTo>
                    <a:pt x="251019" y="344801"/>
                    <a:pt x="251019" y="344802"/>
                    <a:pt x="251019" y="344802"/>
                  </a:cubicBezTo>
                  <a:cubicBezTo>
                    <a:pt x="267957" y="336363"/>
                    <a:pt x="278842" y="321909"/>
                    <a:pt x="285814" y="307459"/>
                  </a:cubicBezTo>
                  <a:cubicBezTo>
                    <a:pt x="299993" y="278097"/>
                    <a:pt x="300439" y="243575"/>
                    <a:pt x="287063" y="213835"/>
                  </a:cubicBezTo>
                  <a:close/>
                  <a:moveTo>
                    <a:pt x="122483" y="322933"/>
                  </a:moveTo>
                  <a:cubicBezTo>
                    <a:pt x="116546" y="321224"/>
                    <a:pt x="112451" y="315729"/>
                    <a:pt x="111845" y="309577"/>
                  </a:cubicBezTo>
                  <a:cubicBezTo>
                    <a:pt x="110934" y="300370"/>
                    <a:pt x="107935" y="287427"/>
                    <a:pt x="98992" y="276206"/>
                  </a:cubicBezTo>
                  <a:cubicBezTo>
                    <a:pt x="89435" y="264215"/>
                    <a:pt x="74764" y="256245"/>
                    <a:pt x="55276" y="252429"/>
                  </a:cubicBezTo>
                  <a:cubicBezTo>
                    <a:pt x="47713" y="250947"/>
                    <a:pt x="42463" y="244019"/>
                    <a:pt x="43147" y="236345"/>
                  </a:cubicBezTo>
                  <a:lnTo>
                    <a:pt x="43147" y="236345"/>
                  </a:lnTo>
                  <a:cubicBezTo>
                    <a:pt x="43926" y="227602"/>
                    <a:pt x="52058" y="221270"/>
                    <a:pt x="60675" y="222932"/>
                  </a:cubicBezTo>
                  <a:cubicBezTo>
                    <a:pt x="87501" y="228101"/>
                    <a:pt x="108229" y="239698"/>
                    <a:pt x="122436" y="257520"/>
                  </a:cubicBezTo>
                  <a:cubicBezTo>
                    <a:pt x="135985" y="274516"/>
                    <a:pt x="140442" y="293548"/>
                    <a:pt x="141715" y="307181"/>
                  </a:cubicBezTo>
                  <a:cubicBezTo>
                    <a:pt x="142686" y="317543"/>
                    <a:pt x="132978" y="325959"/>
                    <a:pt x="122483" y="32293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 name="Google Shape;336;p42"/>
          <p:cNvGrpSpPr/>
          <p:nvPr/>
        </p:nvGrpSpPr>
        <p:grpSpPr>
          <a:xfrm>
            <a:off x="5273112" y="1741620"/>
            <a:ext cx="503870" cy="494557"/>
            <a:chOff x="803589" y="1769588"/>
            <a:chExt cx="602499" cy="591434"/>
          </a:xfrm>
        </p:grpSpPr>
        <p:sp>
          <p:nvSpPr>
            <p:cNvPr id="337" name="Google Shape;337;p42"/>
            <p:cNvSpPr/>
            <p:nvPr/>
          </p:nvSpPr>
          <p:spPr>
            <a:xfrm>
              <a:off x="836590" y="2110217"/>
              <a:ext cx="536498" cy="250805"/>
            </a:xfrm>
            <a:custGeom>
              <a:rect b="b" l="l" r="r" t="t"/>
              <a:pathLst>
                <a:path extrusionOk="0" h="250805" w="536498">
                  <a:moveTo>
                    <a:pt x="267778" y="98059"/>
                  </a:moveTo>
                  <a:cubicBezTo>
                    <a:pt x="234777" y="98059"/>
                    <a:pt x="203662" y="83916"/>
                    <a:pt x="181033" y="59401"/>
                  </a:cubicBezTo>
                  <a:cubicBezTo>
                    <a:pt x="165947" y="42430"/>
                    <a:pt x="155575" y="21686"/>
                    <a:pt x="152746" y="943"/>
                  </a:cubicBezTo>
                  <a:lnTo>
                    <a:pt x="0" y="943"/>
                  </a:lnTo>
                  <a:lnTo>
                    <a:pt x="0" y="21686"/>
                  </a:lnTo>
                  <a:cubicBezTo>
                    <a:pt x="0" y="26401"/>
                    <a:pt x="2829" y="30172"/>
                    <a:pt x="7543" y="31115"/>
                  </a:cubicBezTo>
                  <a:lnTo>
                    <a:pt x="53744" y="41487"/>
                  </a:lnTo>
                  <a:cubicBezTo>
                    <a:pt x="58458" y="60344"/>
                    <a:pt x="66002" y="78259"/>
                    <a:pt x="76373" y="96174"/>
                  </a:cubicBezTo>
                  <a:lnTo>
                    <a:pt x="50915" y="134832"/>
                  </a:lnTo>
                  <a:cubicBezTo>
                    <a:pt x="48087" y="138603"/>
                    <a:pt x="49030" y="143318"/>
                    <a:pt x="51858" y="146146"/>
                  </a:cubicBezTo>
                  <a:lnTo>
                    <a:pt x="104660" y="198947"/>
                  </a:lnTo>
                  <a:cubicBezTo>
                    <a:pt x="107488" y="201776"/>
                    <a:pt x="112203" y="202719"/>
                    <a:pt x="115974" y="199890"/>
                  </a:cubicBezTo>
                  <a:lnTo>
                    <a:pt x="155575" y="174433"/>
                  </a:lnTo>
                  <a:cubicBezTo>
                    <a:pt x="172547" y="183861"/>
                    <a:pt x="190462" y="191404"/>
                    <a:pt x="210262" y="197062"/>
                  </a:cubicBezTo>
                  <a:lnTo>
                    <a:pt x="220634" y="243263"/>
                  </a:lnTo>
                  <a:cubicBezTo>
                    <a:pt x="221577" y="247977"/>
                    <a:pt x="225348" y="250806"/>
                    <a:pt x="230062" y="250806"/>
                  </a:cubicBezTo>
                  <a:lnTo>
                    <a:pt x="305493" y="250806"/>
                  </a:lnTo>
                  <a:cubicBezTo>
                    <a:pt x="310207" y="250806"/>
                    <a:pt x="313979" y="247977"/>
                    <a:pt x="314922" y="243263"/>
                  </a:cubicBezTo>
                  <a:lnTo>
                    <a:pt x="325293" y="197062"/>
                  </a:lnTo>
                  <a:cubicBezTo>
                    <a:pt x="344151" y="192347"/>
                    <a:pt x="363008" y="184804"/>
                    <a:pt x="379980" y="174433"/>
                  </a:cubicBezTo>
                  <a:lnTo>
                    <a:pt x="419581" y="199890"/>
                  </a:lnTo>
                  <a:cubicBezTo>
                    <a:pt x="423353" y="202719"/>
                    <a:pt x="428067" y="201776"/>
                    <a:pt x="431839" y="198947"/>
                  </a:cubicBezTo>
                  <a:lnTo>
                    <a:pt x="484640" y="146146"/>
                  </a:lnTo>
                  <a:cubicBezTo>
                    <a:pt x="487468" y="143318"/>
                    <a:pt x="488411" y="138603"/>
                    <a:pt x="485583" y="134832"/>
                  </a:cubicBezTo>
                  <a:lnTo>
                    <a:pt x="460125" y="95231"/>
                  </a:lnTo>
                  <a:cubicBezTo>
                    <a:pt x="470497" y="78259"/>
                    <a:pt x="478040" y="59401"/>
                    <a:pt x="482754" y="40544"/>
                  </a:cubicBezTo>
                  <a:lnTo>
                    <a:pt x="528955" y="30172"/>
                  </a:lnTo>
                  <a:cubicBezTo>
                    <a:pt x="533669" y="29229"/>
                    <a:pt x="536498" y="25458"/>
                    <a:pt x="536498" y="20743"/>
                  </a:cubicBezTo>
                  <a:lnTo>
                    <a:pt x="536498" y="0"/>
                  </a:lnTo>
                  <a:lnTo>
                    <a:pt x="382809" y="0"/>
                  </a:lnTo>
                  <a:cubicBezTo>
                    <a:pt x="373380" y="55630"/>
                    <a:pt x="325293" y="98059"/>
                    <a:pt x="267778" y="980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42"/>
            <p:cNvSpPr/>
            <p:nvPr/>
          </p:nvSpPr>
          <p:spPr>
            <a:xfrm>
              <a:off x="803589" y="1769588"/>
              <a:ext cx="602499" cy="322714"/>
            </a:xfrm>
            <a:custGeom>
              <a:rect b="b" l="l" r="r" t="t"/>
              <a:pathLst>
                <a:path extrusionOk="0" h="322714" w="602499">
                  <a:moveTo>
                    <a:pt x="571385" y="257655"/>
                  </a:moveTo>
                  <a:lnTo>
                    <a:pt x="569499" y="257655"/>
                  </a:lnTo>
                  <a:cubicBezTo>
                    <a:pt x="566670" y="180339"/>
                    <a:pt x="528955" y="100195"/>
                    <a:pt x="461068" y="51165"/>
                  </a:cubicBezTo>
                  <a:cubicBezTo>
                    <a:pt x="392238" y="63422"/>
                    <a:pt x="355465" y="111509"/>
                    <a:pt x="355465" y="147339"/>
                  </a:cubicBezTo>
                  <a:lnTo>
                    <a:pt x="355465" y="258598"/>
                  </a:lnTo>
                  <a:lnTo>
                    <a:pt x="336608" y="258598"/>
                  </a:lnTo>
                  <a:lnTo>
                    <a:pt x="336608" y="146396"/>
                  </a:lnTo>
                  <a:cubicBezTo>
                    <a:pt x="336608" y="95480"/>
                    <a:pt x="385637" y="51165"/>
                    <a:pt x="436553" y="35136"/>
                  </a:cubicBezTo>
                  <a:cubicBezTo>
                    <a:pt x="356408" y="-9179"/>
                    <a:pt x="251749" y="-14836"/>
                    <a:pt x="163118" y="37022"/>
                  </a:cubicBezTo>
                  <a:cubicBezTo>
                    <a:pt x="214033" y="54937"/>
                    <a:pt x="265892" y="97366"/>
                    <a:pt x="265892" y="147339"/>
                  </a:cubicBezTo>
                  <a:lnTo>
                    <a:pt x="265892" y="258598"/>
                  </a:lnTo>
                  <a:lnTo>
                    <a:pt x="247034" y="258598"/>
                  </a:lnTo>
                  <a:lnTo>
                    <a:pt x="247034" y="146396"/>
                  </a:lnTo>
                  <a:cubicBezTo>
                    <a:pt x="247034" y="101138"/>
                    <a:pt x="185747" y="58708"/>
                    <a:pt x="141432" y="50222"/>
                  </a:cubicBezTo>
                  <a:cubicBezTo>
                    <a:pt x="74487" y="99252"/>
                    <a:pt x="34887" y="178454"/>
                    <a:pt x="32058" y="257655"/>
                  </a:cubicBezTo>
                  <a:lnTo>
                    <a:pt x="31115" y="257655"/>
                  </a:lnTo>
                  <a:cubicBezTo>
                    <a:pt x="14143" y="257655"/>
                    <a:pt x="0" y="271799"/>
                    <a:pt x="0" y="288770"/>
                  </a:cubicBezTo>
                  <a:cubicBezTo>
                    <a:pt x="0" y="288770"/>
                    <a:pt x="0" y="289713"/>
                    <a:pt x="0" y="289713"/>
                  </a:cubicBezTo>
                  <a:cubicBezTo>
                    <a:pt x="0" y="306685"/>
                    <a:pt x="11315" y="322714"/>
                    <a:pt x="31115" y="322714"/>
                  </a:cubicBezTo>
                  <a:lnTo>
                    <a:pt x="571385" y="322714"/>
                  </a:lnTo>
                  <a:cubicBezTo>
                    <a:pt x="588356" y="322714"/>
                    <a:pt x="602500" y="308571"/>
                    <a:pt x="602500" y="291599"/>
                  </a:cubicBezTo>
                  <a:lnTo>
                    <a:pt x="602500" y="289713"/>
                  </a:lnTo>
                  <a:cubicBezTo>
                    <a:pt x="602500" y="271799"/>
                    <a:pt x="588356" y="257655"/>
                    <a:pt x="571385" y="2576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39" name="Google Shape;339;p42"/>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114"/>
          <p:cNvSpPr txBox="1"/>
          <p:nvPr>
            <p:ph type="title"/>
          </p:nvPr>
        </p:nvSpPr>
        <p:spPr>
          <a:xfrm>
            <a:off x="1479175" y="2752161"/>
            <a:ext cx="6185647" cy="652211"/>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2"/>
              </a:buClr>
              <a:buSzPts val="3200"/>
              <a:buNone/>
            </a:pPr>
            <a:r>
              <a:rPr lang="en-US"/>
              <a:t>What makes a good book title?</a:t>
            </a:r>
            <a:endParaRPr/>
          </a:p>
        </p:txBody>
      </p:sp>
      <p:sp>
        <p:nvSpPr>
          <p:cNvPr descr="Icon" id="1105" name="Google Shape;1105;p114"/>
          <p:cNvSpPr/>
          <p:nvPr/>
        </p:nvSpPr>
        <p:spPr>
          <a:xfrm>
            <a:off x="4304512" y="1646323"/>
            <a:ext cx="534972" cy="610753"/>
          </a:xfrm>
          <a:custGeom>
            <a:rect b="b" l="l" r="r" t="t"/>
            <a:pathLst>
              <a:path extrusionOk="0" h="6575" w="5760">
                <a:moveTo>
                  <a:pt x="5759" y="4618"/>
                </a:moveTo>
                <a:cubicBezTo>
                  <a:pt x="5759" y="4727"/>
                  <a:pt x="5732" y="4808"/>
                  <a:pt x="5650" y="4863"/>
                </a:cubicBezTo>
                <a:cubicBezTo>
                  <a:pt x="5623" y="4944"/>
                  <a:pt x="5623" y="5107"/>
                  <a:pt x="5623" y="5324"/>
                </a:cubicBezTo>
                <a:cubicBezTo>
                  <a:pt x="5623" y="5568"/>
                  <a:pt x="5623" y="5704"/>
                  <a:pt x="5650" y="5813"/>
                </a:cubicBezTo>
                <a:cubicBezTo>
                  <a:pt x="5732" y="5867"/>
                  <a:pt x="5759" y="5949"/>
                  <a:pt x="5759" y="6058"/>
                </a:cubicBezTo>
                <a:cubicBezTo>
                  <a:pt x="5759" y="6248"/>
                  <a:pt x="5759" y="6248"/>
                  <a:pt x="5759" y="6248"/>
                </a:cubicBezTo>
                <a:cubicBezTo>
                  <a:pt x="5759" y="6357"/>
                  <a:pt x="5732" y="6411"/>
                  <a:pt x="5677" y="6466"/>
                </a:cubicBezTo>
                <a:cubicBezTo>
                  <a:pt x="5623" y="6546"/>
                  <a:pt x="5542" y="6574"/>
                  <a:pt x="5460" y="6574"/>
                </a:cubicBezTo>
                <a:cubicBezTo>
                  <a:pt x="1250" y="6574"/>
                  <a:pt x="1250" y="6574"/>
                  <a:pt x="1250" y="6574"/>
                </a:cubicBezTo>
                <a:cubicBezTo>
                  <a:pt x="896" y="6574"/>
                  <a:pt x="625" y="6438"/>
                  <a:pt x="381" y="6220"/>
                </a:cubicBezTo>
                <a:cubicBezTo>
                  <a:pt x="136" y="5976"/>
                  <a:pt x="0" y="5677"/>
                  <a:pt x="0" y="5324"/>
                </a:cubicBezTo>
                <a:cubicBezTo>
                  <a:pt x="0" y="1222"/>
                  <a:pt x="0" y="1222"/>
                  <a:pt x="0" y="1222"/>
                </a:cubicBezTo>
                <a:cubicBezTo>
                  <a:pt x="0" y="869"/>
                  <a:pt x="136" y="598"/>
                  <a:pt x="381" y="353"/>
                </a:cubicBezTo>
                <a:cubicBezTo>
                  <a:pt x="625" y="108"/>
                  <a:pt x="896" y="0"/>
                  <a:pt x="1250" y="0"/>
                </a:cubicBezTo>
                <a:cubicBezTo>
                  <a:pt x="5460" y="0"/>
                  <a:pt x="5460" y="0"/>
                  <a:pt x="5460" y="0"/>
                </a:cubicBezTo>
                <a:cubicBezTo>
                  <a:pt x="5542" y="0"/>
                  <a:pt x="5623" y="27"/>
                  <a:pt x="5677" y="81"/>
                </a:cubicBezTo>
                <a:cubicBezTo>
                  <a:pt x="5732" y="135"/>
                  <a:pt x="5759" y="217"/>
                  <a:pt x="5759" y="299"/>
                </a:cubicBezTo>
                <a:lnTo>
                  <a:pt x="5759" y="4618"/>
                </a:lnTo>
                <a:close/>
                <a:moveTo>
                  <a:pt x="4917" y="5732"/>
                </a:moveTo>
                <a:cubicBezTo>
                  <a:pt x="4890" y="5623"/>
                  <a:pt x="4890" y="5488"/>
                  <a:pt x="4890" y="5324"/>
                </a:cubicBezTo>
                <a:cubicBezTo>
                  <a:pt x="4890" y="5162"/>
                  <a:pt x="4890" y="5025"/>
                  <a:pt x="4917" y="4916"/>
                </a:cubicBezTo>
                <a:cubicBezTo>
                  <a:pt x="1250" y="4916"/>
                  <a:pt x="1250" y="4916"/>
                  <a:pt x="1250" y="4916"/>
                </a:cubicBezTo>
                <a:cubicBezTo>
                  <a:pt x="1141" y="4916"/>
                  <a:pt x="1033" y="4971"/>
                  <a:pt x="951" y="5053"/>
                </a:cubicBezTo>
                <a:cubicBezTo>
                  <a:pt x="869" y="5134"/>
                  <a:pt x="842" y="5215"/>
                  <a:pt x="842" y="5324"/>
                </a:cubicBezTo>
                <a:cubicBezTo>
                  <a:pt x="842" y="5433"/>
                  <a:pt x="869" y="5541"/>
                  <a:pt x="951" y="5623"/>
                </a:cubicBezTo>
                <a:cubicBezTo>
                  <a:pt x="1033" y="5704"/>
                  <a:pt x="1141" y="5732"/>
                  <a:pt x="1250" y="5732"/>
                </a:cubicBezTo>
                <a:lnTo>
                  <a:pt x="4917" y="5732"/>
                </a:lnTo>
                <a:close/>
                <a:moveTo>
                  <a:pt x="1657" y="1711"/>
                </a:moveTo>
                <a:cubicBezTo>
                  <a:pt x="1657" y="1982"/>
                  <a:pt x="1657" y="1982"/>
                  <a:pt x="1657" y="1982"/>
                </a:cubicBezTo>
                <a:cubicBezTo>
                  <a:pt x="1657" y="1982"/>
                  <a:pt x="1657" y="2010"/>
                  <a:pt x="1685" y="2010"/>
                </a:cubicBezTo>
                <a:cubicBezTo>
                  <a:pt x="1712" y="2037"/>
                  <a:pt x="1712" y="2037"/>
                  <a:pt x="1739" y="2037"/>
                </a:cubicBezTo>
                <a:cubicBezTo>
                  <a:pt x="4455" y="2037"/>
                  <a:pt x="4455" y="2037"/>
                  <a:pt x="4455" y="2037"/>
                </a:cubicBezTo>
                <a:cubicBezTo>
                  <a:pt x="4482" y="2037"/>
                  <a:pt x="4482" y="2037"/>
                  <a:pt x="4510" y="2010"/>
                </a:cubicBezTo>
                <a:cubicBezTo>
                  <a:pt x="4537" y="2010"/>
                  <a:pt x="4537" y="1982"/>
                  <a:pt x="4537" y="1982"/>
                </a:cubicBezTo>
                <a:cubicBezTo>
                  <a:pt x="4537" y="1711"/>
                  <a:pt x="4537" y="1711"/>
                  <a:pt x="4537" y="1711"/>
                </a:cubicBezTo>
                <a:cubicBezTo>
                  <a:pt x="4537" y="1683"/>
                  <a:pt x="4537" y="1683"/>
                  <a:pt x="4510" y="1656"/>
                </a:cubicBezTo>
                <a:cubicBezTo>
                  <a:pt x="4482" y="1656"/>
                  <a:pt x="4482" y="1630"/>
                  <a:pt x="4455" y="1630"/>
                </a:cubicBezTo>
                <a:cubicBezTo>
                  <a:pt x="1739" y="1630"/>
                  <a:pt x="1739" y="1630"/>
                  <a:pt x="1739" y="1630"/>
                </a:cubicBezTo>
                <a:cubicBezTo>
                  <a:pt x="1712" y="1630"/>
                  <a:pt x="1712" y="1656"/>
                  <a:pt x="1685" y="1656"/>
                </a:cubicBezTo>
                <a:cubicBezTo>
                  <a:pt x="1657" y="1683"/>
                  <a:pt x="1657" y="1683"/>
                  <a:pt x="1657" y="1711"/>
                </a:cubicBezTo>
                <a:close/>
                <a:moveTo>
                  <a:pt x="1657" y="2526"/>
                </a:moveTo>
                <a:cubicBezTo>
                  <a:pt x="1657" y="2798"/>
                  <a:pt x="1657" y="2798"/>
                  <a:pt x="1657" y="2798"/>
                </a:cubicBezTo>
                <a:cubicBezTo>
                  <a:pt x="1657" y="2798"/>
                  <a:pt x="1657" y="2825"/>
                  <a:pt x="1685" y="2852"/>
                </a:cubicBezTo>
                <a:cubicBezTo>
                  <a:pt x="1712" y="2852"/>
                  <a:pt x="1712" y="2879"/>
                  <a:pt x="1739" y="2879"/>
                </a:cubicBezTo>
                <a:cubicBezTo>
                  <a:pt x="4455" y="2879"/>
                  <a:pt x="4455" y="2879"/>
                  <a:pt x="4455" y="2879"/>
                </a:cubicBezTo>
                <a:cubicBezTo>
                  <a:pt x="4482" y="2879"/>
                  <a:pt x="4482" y="2852"/>
                  <a:pt x="4510" y="2852"/>
                </a:cubicBezTo>
                <a:cubicBezTo>
                  <a:pt x="4537" y="2825"/>
                  <a:pt x="4537" y="2798"/>
                  <a:pt x="4537" y="2798"/>
                </a:cubicBezTo>
                <a:cubicBezTo>
                  <a:pt x="4537" y="2526"/>
                  <a:pt x="4537" y="2526"/>
                  <a:pt x="4537" y="2526"/>
                </a:cubicBezTo>
                <a:cubicBezTo>
                  <a:pt x="4537" y="2526"/>
                  <a:pt x="4537" y="2499"/>
                  <a:pt x="4510" y="2472"/>
                </a:cubicBezTo>
                <a:cubicBezTo>
                  <a:pt x="4482" y="2472"/>
                  <a:pt x="4482" y="2445"/>
                  <a:pt x="4455" y="2445"/>
                </a:cubicBezTo>
                <a:cubicBezTo>
                  <a:pt x="1739" y="2445"/>
                  <a:pt x="1739" y="2445"/>
                  <a:pt x="1739" y="2445"/>
                </a:cubicBezTo>
                <a:cubicBezTo>
                  <a:pt x="1712" y="2445"/>
                  <a:pt x="1712" y="2472"/>
                  <a:pt x="1685" y="2472"/>
                </a:cubicBezTo>
                <a:cubicBezTo>
                  <a:pt x="1657" y="2499"/>
                  <a:pt x="1657" y="2526"/>
                  <a:pt x="1657" y="252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6" name="Google Shape;1106;p114"/>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115"/>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Make a Light-</a:t>
            </a:r>
            <a:r>
              <a:rPr lang="en-US">
                <a:solidFill>
                  <a:srgbClr val="191919"/>
                </a:solidFill>
              </a:rPr>
              <a:t>U</a:t>
            </a:r>
            <a:r>
              <a:rPr lang="en-US"/>
              <a:t>p Sign Together</a:t>
            </a:r>
            <a:endParaRPr/>
          </a:p>
        </p:txBody>
      </p:sp>
      <p:sp>
        <p:nvSpPr>
          <p:cNvPr id="1112" name="Google Shape;1112;p115"/>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Light-Up Sign</a:t>
            </a:r>
            <a:endParaRPr/>
          </a:p>
        </p:txBody>
      </p:sp>
      <p:sp>
        <p:nvSpPr>
          <p:cNvPr id="1113" name="Google Shape;1113;p115"/>
          <p:cNvSpPr txBox="1"/>
          <p:nvPr>
            <p:ph idx="1" type="body"/>
          </p:nvPr>
        </p:nvSpPr>
        <p:spPr>
          <a:xfrm>
            <a:off x="819150" y="1895425"/>
            <a:ext cx="43965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AutoNum type="arabicPeriod"/>
            </a:pPr>
            <a:r>
              <a:rPr lang="en-US"/>
              <a:t>Choose a title from the group brainstorm</a:t>
            </a:r>
            <a:endParaRPr/>
          </a:p>
          <a:p>
            <a:pPr indent="-310896" lvl="0" marL="310896" rtl="0" algn="l">
              <a:lnSpc>
                <a:spcPct val="100000"/>
              </a:lnSpc>
              <a:spcBef>
                <a:spcPts val="1200"/>
              </a:spcBef>
              <a:spcAft>
                <a:spcPts val="0"/>
              </a:spcAft>
              <a:buClr>
                <a:schemeClr val="accent2"/>
              </a:buClr>
              <a:buSzPts val="1800"/>
              <a:buFont typeface="Arial"/>
              <a:buAutoNum type="arabicPeriod"/>
            </a:pPr>
            <a:r>
              <a:rPr lang="en-US"/>
              <a:t>Fold a piece of paper</a:t>
            </a:r>
            <a:endParaRPr/>
          </a:p>
          <a:p>
            <a:pPr indent="-310896" lvl="0" marL="310896" rtl="0" algn="l">
              <a:lnSpc>
                <a:spcPct val="100000"/>
              </a:lnSpc>
              <a:spcBef>
                <a:spcPts val="1200"/>
              </a:spcBef>
              <a:spcAft>
                <a:spcPts val="0"/>
              </a:spcAft>
              <a:buClr>
                <a:schemeClr val="accent2"/>
              </a:buClr>
              <a:buSzPts val="1800"/>
              <a:buFont typeface="Arial"/>
              <a:buAutoNum type="arabicPeriod"/>
            </a:pPr>
            <a:r>
              <a:rPr lang="en-US"/>
              <a:t>Sketch the sign on the outside</a:t>
            </a:r>
            <a:endParaRPr/>
          </a:p>
          <a:p>
            <a:pPr indent="-310896" lvl="0" marL="310896" rtl="0" algn="l">
              <a:lnSpc>
                <a:spcPct val="100000"/>
              </a:lnSpc>
              <a:spcBef>
                <a:spcPts val="1200"/>
              </a:spcBef>
              <a:spcAft>
                <a:spcPts val="0"/>
              </a:spcAft>
              <a:buSzPts val="1800"/>
              <a:buAutoNum type="arabicPeriod"/>
            </a:pPr>
            <a:r>
              <a:rPr lang="en-US"/>
              <a:t>Design the circuit on the inside</a:t>
            </a:r>
            <a:endParaRPr/>
          </a:p>
          <a:p>
            <a:pPr indent="-310896" lvl="0" marL="310896" rtl="0" algn="l">
              <a:lnSpc>
                <a:spcPct val="100000"/>
              </a:lnSpc>
              <a:spcBef>
                <a:spcPts val="1200"/>
              </a:spcBef>
              <a:spcAft>
                <a:spcPts val="1200"/>
              </a:spcAft>
              <a:buSzPts val="1800"/>
              <a:buAutoNum type="arabicPeriod"/>
            </a:pPr>
            <a:r>
              <a:rPr lang="en-US"/>
              <a:t>Make the circ</a:t>
            </a:r>
            <a:r>
              <a:rPr lang="en-US">
                <a:solidFill>
                  <a:srgbClr val="191919"/>
                </a:solidFill>
              </a:rPr>
              <a:t>uit, and test it</a:t>
            </a:r>
            <a:endParaRPr>
              <a:solidFill>
                <a:srgbClr val="191919"/>
              </a:solidFill>
            </a:endParaRPr>
          </a:p>
        </p:txBody>
      </p:sp>
      <p:pic>
        <p:nvPicPr>
          <p:cNvPr descr="The inside of a light-up sign with its simple circuit exposed. " id="1114" name="Google Shape;1114;p115"/>
          <p:cNvPicPr preferRelativeResize="0"/>
          <p:nvPr/>
        </p:nvPicPr>
        <p:blipFill>
          <a:blip r:embed="rId3">
            <a:alphaModFix/>
          </a:blip>
          <a:stretch>
            <a:fillRect/>
          </a:stretch>
        </p:blipFill>
        <p:spPr>
          <a:xfrm>
            <a:off x="6020256" y="1531175"/>
            <a:ext cx="2256219" cy="1772750"/>
          </a:xfrm>
          <a:prstGeom prst="rect">
            <a:avLst/>
          </a:prstGeom>
          <a:noFill/>
          <a:ln>
            <a:noFill/>
          </a:ln>
        </p:spPr>
      </p:pic>
      <p:pic>
        <p:nvPicPr>
          <p:cNvPr descr="A light-up sign that says &quot;Let the Crystals Glow&quot; written in different colors and with lit up different colored LED light bulbs." id="1115" name="Google Shape;1115;p115"/>
          <p:cNvPicPr preferRelativeResize="0"/>
          <p:nvPr/>
        </p:nvPicPr>
        <p:blipFill>
          <a:blip r:embed="rId4">
            <a:alphaModFix/>
          </a:blip>
          <a:stretch>
            <a:fillRect/>
          </a:stretch>
        </p:blipFill>
        <p:spPr>
          <a:xfrm>
            <a:off x="5962875" y="3464750"/>
            <a:ext cx="2370975" cy="1411525"/>
          </a:xfrm>
          <a:prstGeom prst="rect">
            <a:avLst/>
          </a:prstGeom>
          <a:noFill/>
          <a:ln>
            <a:noFill/>
          </a:ln>
        </p:spPr>
      </p:pic>
      <p:sp>
        <p:nvSpPr>
          <p:cNvPr id="1116" name="Google Shape;1116;p115"/>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116"/>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Make Your Own Light-</a:t>
            </a:r>
            <a:r>
              <a:rPr lang="en-US">
                <a:solidFill>
                  <a:srgbClr val="191919"/>
                </a:solidFill>
              </a:rPr>
              <a:t>U</a:t>
            </a:r>
            <a:r>
              <a:rPr lang="en-US"/>
              <a:t>p Sign</a:t>
            </a:r>
            <a:endParaRPr/>
          </a:p>
        </p:txBody>
      </p:sp>
      <p:sp>
        <p:nvSpPr>
          <p:cNvPr id="1122" name="Google Shape;1122;p116"/>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Light-Up Sign</a:t>
            </a:r>
            <a:endParaRPr/>
          </a:p>
        </p:txBody>
      </p:sp>
      <p:sp>
        <p:nvSpPr>
          <p:cNvPr id="1123" name="Google Shape;1123;p116"/>
          <p:cNvSpPr txBox="1"/>
          <p:nvPr>
            <p:ph idx="1" type="body"/>
          </p:nvPr>
        </p:nvSpPr>
        <p:spPr>
          <a:xfrm>
            <a:off x="819150" y="1666825"/>
            <a:ext cx="43965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AutoNum type="arabicPeriod"/>
            </a:pPr>
            <a:r>
              <a:rPr lang="en-US"/>
              <a:t>B</a:t>
            </a:r>
            <a:r>
              <a:rPr lang="en-US"/>
              <a:t>rainstorm</a:t>
            </a:r>
            <a:endParaRPr/>
          </a:p>
          <a:p>
            <a:pPr indent="-310896" lvl="0" marL="310896" rtl="0" algn="l">
              <a:lnSpc>
                <a:spcPct val="100000"/>
              </a:lnSpc>
              <a:spcBef>
                <a:spcPts val="1200"/>
              </a:spcBef>
              <a:spcAft>
                <a:spcPts val="0"/>
              </a:spcAft>
              <a:buClr>
                <a:schemeClr val="accent2"/>
              </a:buClr>
              <a:buSzPts val="1800"/>
              <a:buFont typeface="Arial"/>
              <a:buAutoNum type="arabicPeriod"/>
            </a:pPr>
            <a:r>
              <a:rPr lang="en-US"/>
              <a:t>Sketch your sign and mark the part that will light up</a:t>
            </a:r>
            <a:endParaRPr/>
          </a:p>
          <a:p>
            <a:pPr indent="-310896" lvl="0" marL="310896" rtl="0" algn="l">
              <a:lnSpc>
                <a:spcPct val="100000"/>
              </a:lnSpc>
              <a:spcBef>
                <a:spcPts val="1200"/>
              </a:spcBef>
              <a:spcAft>
                <a:spcPts val="0"/>
              </a:spcAft>
              <a:buClr>
                <a:schemeClr val="accent2"/>
              </a:buClr>
              <a:buSzPts val="1800"/>
              <a:buFont typeface="Arial"/>
              <a:buAutoNum type="arabicPeriod"/>
            </a:pPr>
            <a:r>
              <a:rPr lang="en-US"/>
              <a:t>Design the circuit and label polarities on the </a:t>
            </a:r>
            <a:r>
              <a:rPr lang="en-US"/>
              <a:t>battery</a:t>
            </a:r>
            <a:r>
              <a:rPr lang="en-US"/>
              <a:t>, traces</a:t>
            </a:r>
            <a:r>
              <a:rPr lang="en-US">
                <a:solidFill>
                  <a:srgbClr val="C00000"/>
                </a:solidFill>
              </a:rPr>
              <a:t>,</a:t>
            </a:r>
            <a:r>
              <a:rPr lang="en-US"/>
              <a:t> and LED</a:t>
            </a:r>
            <a:endParaRPr/>
          </a:p>
          <a:p>
            <a:pPr indent="-310896" lvl="0" marL="310896" rtl="0" algn="l">
              <a:lnSpc>
                <a:spcPct val="100000"/>
              </a:lnSpc>
              <a:spcBef>
                <a:spcPts val="1200"/>
              </a:spcBef>
              <a:spcAft>
                <a:spcPts val="0"/>
              </a:spcAft>
              <a:buSzPts val="1800"/>
              <a:buAutoNum type="arabicPeriod"/>
            </a:pPr>
            <a:r>
              <a:rPr lang="en-US"/>
              <a:t>Make the circuit</a:t>
            </a:r>
            <a:endParaRPr/>
          </a:p>
          <a:p>
            <a:pPr indent="-310896" lvl="0" marL="310896" rtl="0" algn="l">
              <a:lnSpc>
                <a:spcPct val="100000"/>
              </a:lnSpc>
              <a:spcBef>
                <a:spcPts val="1200"/>
              </a:spcBef>
              <a:spcAft>
                <a:spcPts val="0"/>
              </a:spcAft>
              <a:buSzPts val="1800"/>
              <a:buAutoNum type="arabicPeriod"/>
            </a:pPr>
            <a:r>
              <a:rPr lang="en-US"/>
              <a:t>Test the circuit</a:t>
            </a:r>
            <a:endParaRPr/>
          </a:p>
          <a:p>
            <a:pPr indent="-310896" lvl="0" marL="310896" rtl="0" algn="l">
              <a:lnSpc>
                <a:spcPct val="100000"/>
              </a:lnSpc>
              <a:spcBef>
                <a:spcPts val="1200"/>
              </a:spcBef>
              <a:spcAft>
                <a:spcPts val="1200"/>
              </a:spcAft>
              <a:buSzPts val="1800"/>
              <a:buAutoNum type="arabicPeriod"/>
            </a:pPr>
            <a:r>
              <a:rPr lang="en-US"/>
              <a:t>Adjust the </a:t>
            </a:r>
            <a:r>
              <a:rPr lang="en-US"/>
              <a:t>circuit</a:t>
            </a:r>
            <a:endParaRPr/>
          </a:p>
        </p:txBody>
      </p:sp>
      <p:sp>
        <p:nvSpPr>
          <p:cNvPr id="1124" name="Google Shape;1124;p116"/>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117"/>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Reflect</a:t>
            </a:r>
            <a:endParaRPr>
              <a:highlight>
                <a:srgbClr val="FFFF00"/>
              </a:highlight>
            </a:endParaRPr>
          </a:p>
        </p:txBody>
      </p:sp>
      <p:sp>
        <p:nvSpPr>
          <p:cNvPr id="1130" name="Google Shape;1130;p117"/>
          <p:cNvSpPr txBox="1"/>
          <p:nvPr>
            <p:ph idx="1" type="body"/>
          </p:nvPr>
        </p:nvSpPr>
        <p:spPr>
          <a:xfrm>
            <a:off x="819150" y="1590624"/>
            <a:ext cx="4634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make?</a:t>
            </a:r>
            <a:endParaRPr/>
          </a:p>
          <a:p>
            <a:pPr indent="-310896" lvl="0" marL="310896" rtl="0" algn="l">
              <a:lnSpc>
                <a:spcPct val="100000"/>
              </a:lnSpc>
              <a:spcBef>
                <a:spcPts val="1200"/>
              </a:spcBef>
              <a:spcAft>
                <a:spcPts val="0"/>
              </a:spcAft>
              <a:buClr>
                <a:schemeClr val="accent2"/>
              </a:buClr>
              <a:buSzPts val="1800"/>
              <a:buFont typeface="Arial"/>
              <a:buChar char="•"/>
            </a:pPr>
            <a:r>
              <a:rPr lang="en-US"/>
              <a:t>Was anything particularly challenging?</a:t>
            </a:r>
            <a:endParaRPr/>
          </a:p>
          <a:p>
            <a:pPr indent="-310896" lvl="0" marL="310896" rtl="0" algn="l">
              <a:lnSpc>
                <a:spcPct val="100000"/>
              </a:lnSpc>
              <a:spcBef>
                <a:spcPts val="1200"/>
              </a:spcBef>
              <a:spcAft>
                <a:spcPts val="0"/>
              </a:spcAft>
              <a:buClr>
                <a:schemeClr val="accent2"/>
              </a:buClr>
              <a:buSzPts val="1800"/>
              <a:buFont typeface="Arial"/>
              <a:buChar char="•"/>
            </a:pPr>
            <a:r>
              <a:rPr lang="en-US"/>
              <a:t>How did what you m</a:t>
            </a:r>
            <a:r>
              <a:rPr lang="en-US">
                <a:solidFill>
                  <a:srgbClr val="191919"/>
                </a:solidFill>
              </a:rPr>
              <a:t>ad</a:t>
            </a:r>
            <a:r>
              <a:rPr lang="en-US"/>
              <a:t>e compare with what you planned?</a:t>
            </a:r>
            <a:endParaRPr/>
          </a:p>
          <a:p>
            <a:pPr indent="-310896" lvl="0" marL="310896" rtl="0" algn="l">
              <a:lnSpc>
                <a:spcPct val="100000"/>
              </a:lnSpc>
              <a:spcBef>
                <a:spcPts val="1200"/>
              </a:spcBef>
              <a:spcAft>
                <a:spcPts val="1200"/>
              </a:spcAft>
              <a:buSzPts val="1800"/>
              <a:buChar char="•"/>
            </a:pPr>
            <a:r>
              <a:rPr lang="en-US"/>
              <a:t>Did you make changes to your sign once you started working on it? If so, why?</a:t>
            </a:r>
            <a:endParaRPr/>
          </a:p>
        </p:txBody>
      </p:sp>
      <p:sp>
        <p:nvSpPr>
          <p:cNvPr descr="Icon" id="1131" name="Google Shape;1131;p117"/>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47B934"/>
              </a:solidFill>
              <a:latin typeface="Arial"/>
              <a:ea typeface="Arial"/>
              <a:cs typeface="Arial"/>
              <a:sym typeface="Arial"/>
            </a:endParaRPr>
          </a:p>
        </p:txBody>
      </p:sp>
      <p:sp>
        <p:nvSpPr>
          <p:cNvPr id="1132" name="Google Shape;1132;p117"/>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2"/>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133" name="Google Shape;1133;p11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118"/>
          <p:cNvSpPr txBox="1"/>
          <p:nvPr>
            <p:ph idx="1" type="body"/>
          </p:nvPr>
        </p:nvSpPr>
        <p:spPr>
          <a:xfrm>
            <a:off x="737870" y="1838324"/>
            <a:ext cx="3686100" cy="2865755"/>
          </a:xfrm>
          <a:prstGeom prst="rect">
            <a:avLst/>
          </a:prstGeom>
          <a:noFill/>
          <a:ln>
            <a:noFill/>
          </a:ln>
        </p:spPr>
        <p:txBody>
          <a:bodyPr anchorCtr="0" anchor="t" bIns="0" lIns="0" spcFirstLastPara="1" rIns="0" wrap="square" tIns="0">
            <a:noAutofit/>
          </a:bodyPr>
          <a:lstStyle/>
          <a:p>
            <a:pPr indent="-336550" lvl="0" marL="457200" rtl="0" algn="l">
              <a:lnSpc>
                <a:spcPct val="115000"/>
              </a:lnSpc>
              <a:spcBef>
                <a:spcPts val="1600"/>
              </a:spcBef>
              <a:spcAft>
                <a:spcPts val="0"/>
              </a:spcAft>
              <a:buSzPts val="1700"/>
              <a:buChar char="•"/>
            </a:pPr>
            <a:r>
              <a:rPr lang="en-US" sz="1700"/>
              <a:t>Learn how to make a small motor work</a:t>
            </a:r>
            <a:endParaRPr/>
          </a:p>
          <a:p>
            <a:pPr indent="-336550" lvl="0" marL="457200" rtl="0" algn="l">
              <a:lnSpc>
                <a:spcPct val="115000"/>
              </a:lnSpc>
              <a:spcBef>
                <a:spcPts val="1600"/>
              </a:spcBef>
              <a:spcAft>
                <a:spcPts val="0"/>
              </a:spcAft>
              <a:buSzPts val="1700"/>
              <a:buChar char="•"/>
            </a:pPr>
            <a:r>
              <a:rPr lang="en-US" sz="1700"/>
              <a:t>Make an object that moves or has a moving part</a:t>
            </a:r>
            <a:endParaRPr/>
          </a:p>
        </p:txBody>
      </p:sp>
      <p:sp>
        <p:nvSpPr>
          <p:cNvPr id="1139" name="Google Shape;1139;p11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sz="2800"/>
              <a:t>What will we do next time? </a:t>
            </a:r>
            <a:endParaRPr/>
          </a:p>
        </p:txBody>
      </p:sp>
      <p:sp>
        <p:nvSpPr>
          <p:cNvPr id="1140" name="Google Shape;1140;p118"/>
          <p:cNvSpPr txBox="1"/>
          <p:nvPr/>
        </p:nvSpPr>
        <p:spPr>
          <a:xfrm>
            <a:off x="800100" y="1345137"/>
            <a:ext cx="4926330" cy="47622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Make an object move</a:t>
            </a:r>
            <a:r>
              <a:rPr b="0" i="1" lang="en-US" sz="2800" u="none" cap="none" strike="noStrike">
                <a:solidFill>
                  <a:srgbClr val="000000"/>
                </a:solidFill>
                <a:latin typeface="Arial"/>
                <a:ea typeface="Arial"/>
                <a:cs typeface="Arial"/>
                <a:sym typeface="Arial"/>
              </a:rPr>
              <a:t>!</a:t>
            </a:r>
            <a:endParaRPr/>
          </a:p>
        </p:txBody>
      </p:sp>
      <p:pic>
        <p:nvPicPr>
          <p:cNvPr descr="A hand holding a small clay bee with motorized, fast rotating wings." id="1141" name="Google Shape;1141;p118"/>
          <p:cNvPicPr preferRelativeResize="0"/>
          <p:nvPr/>
        </p:nvPicPr>
        <p:blipFill rotWithShape="1">
          <a:blip r:embed="rId3">
            <a:alphaModFix/>
          </a:blip>
          <a:srcRect b="0" l="0" r="0" t="24488"/>
          <a:stretch/>
        </p:blipFill>
        <p:spPr>
          <a:xfrm>
            <a:off x="5758375" y="1399450"/>
            <a:ext cx="1948700" cy="2616000"/>
          </a:xfrm>
          <a:prstGeom prst="rect">
            <a:avLst/>
          </a:prstGeom>
          <a:noFill/>
          <a:ln>
            <a:noFill/>
          </a:ln>
        </p:spPr>
      </p:pic>
      <p:sp>
        <p:nvSpPr>
          <p:cNvPr id="1142" name="Google Shape;1142;p118"/>
          <p:cNvSpPr txBox="1"/>
          <p:nvPr>
            <p:ph idx="12" type="sldNum"/>
          </p:nvPr>
        </p:nvSpPr>
        <p:spPr>
          <a:xfrm>
            <a:off x="8554914" y="4596420"/>
            <a:ext cx="3846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6" name="Shape 1146"/>
        <p:cNvGrpSpPr/>
        <p:nvPr/>
      </p:nvGrpSpPr>
      <p:grpSpPr>
        <a:xfrm>
          <a:off x="0" y="0"/>
          <a:ext cx="0" cy="0"/>
          <a:chOff x="0" y="0"/>
          <a:chExt cx="0" cy="0"/>
        </a:xfrm>
      </p:grpSpPr>
      <p:sp>
        <p:nvSpPr>
          <p:cNvPr id="1147" name="Google Shape;1147;p119"/>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Make an </a:t>
            </a:r>
            <a:br>
              <a:rPr lang="en-US"/>
            </a:br>
            <a:r>
              <a:rPr lang="en-US"/>
              <a:t>Object Move </a:t>
            </a:r>
            <a:endParaRPr/>
          </a:p>
        </p:txBody>
      </p:sp>
      <p:sp>
        <p:nvSpPr>
          <p:cNvPr id="1148" name="Google Shape;1148;p119"/>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8</a:t>
            </a:r>
            <a:endParaRPr/>
          </a:p>
        </p:txBody>
      </p:sp>
      <p:pic>
        <p:nvPicPr>
          <p:cNvPr descr="A folded piece of paper with a face drawn on one side and a two wires attached to a small battery hanging out of a side." id="1149" name="Google Shape;1149;p119"/>
          <p:cNvPicPr preferRelativeResize="0"/>
          <p:nvPr/>
        </p:nvPicPr>
        <p:blipFill rotWithShape="1">
          <a:blip r:embed="rId3">
            <a:alphaModFix/>
          </a:blip>
          <a:srcRect b="28044" l="0" r="0" t="12978"/>
          <a:stretch/>
        </p:blipFill>
        <p:spPr>
          <a:xfrm>
            <a:off x="5805929" y="1484555"/>
            <a:ext cx="2211270" cy="2162287"/>
          </a:xfrm>
          <a:prstGeom prst="rect">
            <a:avLst/>
          </a:prstGeom>
          <a:noFill/>
          <a:ln>
            <a:noFill/>
          </a:ln>
          <a:effectLst>
            <a:outerShdw blurRad="50800" rotWithShape="0" algn="tl" dir="2700000" dist="38100">
              <a:srgbClr val="000000">
                <a:alpha val="40000"/>
              </a:srgbClr>
            </a:outerShdw>
          </a:effectLst>
        </p:spPr>
      </p:pic>
      <p:sp>
        <p:nvSpPr>
          <p:cNvPr id="1150" name="Google Shape;1150;p1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120"/>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Clr>
                <a:srgbClr val="000000"/>
              </a:buClr>
              <a:buSzPts val="3000"/>
              <a:buFont typeface="Arial"/>
              <a:buNone/>
            </a:pPr>
            <a:r>
              <a:rPr b="1" lang="en-US"/>
              <a:t>Activity 8 </a:t>
            </a:r>
            <a:r>
              <a:rPr lang="en-US"/>
              <a:t>Breakdown</a:t>
            </a:r>
            <a:endParaRPr/>
          </a:p>
        </p:txBody>
      </p:sp>
      <p:sp>
        <p:nvSpPr>
          <p:cNvPr id="1156" name="Google Shape;1156;p120"/>
          <p:cNvSpPr txBox="1"/>
          <p:nvPr>
            <p:ph idx="1" type="body"/>
          </p:nvPr>
        </p:nvSpPr>
        <p:spPr>
          <a:xfrm>
            <a:off x="819150" y="1590624"/>
            <a:ext cx="75057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b="1" lang="en-US">
                <a:solidFill>
                  <a:schemeClr val="dk2"/>
                </a:solidFill>
              </a:rPr>
              <a:t>PART 1: </a:t>
            </a:r>
            <a:r>
              <a:rPr lang="en-US">
                <a:solidFill>
                  <a:schemeClr val="dk2"/>
                </a:solidFill>
              </a:rPr>
              <a:t>Welcome and </a:t>
            </a:r>
            <a:r>
              <a:rPr lang="en-US">
                <a:solidFill>
                  <a:srgbClr val="191919"/>
                </a:solidFill>
              </a:rPr>
              <a:t>R</a:t>
            </a:r>
            <a:r>
              <a:rPr lang="en-US">
                <a:solidFill>
                  <a:srgbClr val="191919"/>
                </a:solidFill>
              </a:rPr>
              <a:t>ecap</a:t>
            </a:r>
            <a:endParaRPr>
              <a:solidFill>
                <a:srgbClr val="191919"/>
              </a:solidFill>
            </a:endParaRPr>
          </a:p>
          <a:p>
            <a:pPr indent="-310896" lvl="0" marL="310896" rtl="0" algn="l">
              <a:spcBef>
                <a:spcPts val="1200"/>
              </a:spcBef>
              <a:spcAft>
                <a:spcPts val="0"/>
              </a:spcAft>
              <a:buSzPts val="1800"/>
              <a:buChar char="•"/>
            </a:pPr>
            <a:r>
              <a:rPr b="1" lang="en-US">
                <a:solidFill>
                  <a:schemeClr val="dk2"/>
                </a:solidFill>
              </a:rPr>
              <a:t>PART 2: </a:t>
            </a:r>
            <a:r>
              <a:rPr lang="en-US">
                <a:solidFill>
                  <a:schemeClr val="dk2"/>
                </a:solidFill>
              </a:rPr>
              <a:t>Circuits and </a:t>
            </a:r>
            <a:r>
              <a:rPr lang="en-US">
                <a:solidFill>
                  <a:srgbClr val="191919"/>
                </a:solidFill>
              </a:rPr>
              <a:t>Motors</a:t>
            </a:r>
            <a:endParaRPr>
              <a:solidFill>
                <a:srgbClr val="191919"/>
              </a:solidFill>
            </a:endParaRPr>
          </a:p>
          <a:p>
            <a:pPr indent="-310896" lvl="0" marL="310896" rtl="0" algn="l">
              <a:spcBef>
                <a:spcPts val="1200"/>
              </a:spcBef>
              <a:spcAft>
                <a:spcPts val="0"/>
              </a:spcAft>
              <a:buSzPts val="1800"/>
              <a:buChar char="•"/>
            </a:pPr>
            <a:r>
              <a:rPr b="1" lang="en-US">
                <a:solidFill>
                  <a:schemeClr val="dk2"/>
                </a:solidFill>
              </a:rPr>
              <a:t>PART 3: </a:t>
            </a:r>
            <a:r>
              <a:rPr lang="en-US">
                <a:solidFill>
                  <a:schemeClr val="dk2"/>
                </a:solidFill>
              </a:rPr>
              <a:t>Try </a:t>
            </a:r>
            <a:r>
              <a:rPr lang="en-US">
                <a:solidFill>
                  <a:srgbClr val="191919"/>
                </a:solidFill>
              </a:rPr>
              <a:t>It</a:t>
            </a:r>
            <a:r>
              <a:rPr lang="en-US">
                <a:solidFill>
                  <a:schemeClr val="dk2"/>
                </a:solidFill>
              </a:rPr>
              <a:t>!</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4: </a:t>
            </a:r>
            <a:r>
              <a:rPr lang="en-US">
                <a:solidFill>
                  <a:schemeClr val="dk2"/>
                </a:solidFill>
              </a:rPr>
              <a:t>Reflect</a:t>
            </a:r>
            <a:endParaRPr>
              <a:solidFill>
                <a:schemeClr val="dk2"/>
              </a:solidFill>
            </a:endParaRPr>
          </a:p>
          <a:p>
            <a:pPr indent="-310896" lvl="0" marL="310896" rtl="0" algn="l">
              <a:spcBef>
                <a:spcPts val="1200"/>
              </a:spcBef>
              <a:spcAft>
                <a:spcPts val="0"/>
              </a:spcAft>
              <a:buSzPts val="1800"/>
              <a:buChar char="•"/>
            </a:pPr>
            <a:r>
              <a:rPr b="1" lang="en-US">
                <a:solidFill>
                  <a:schemeClr val="dk2"/>
                </a:solidFill>
              </a:rPr>
              <a:t>PART 5: </a:t>
            </a:r>
            <a:r>
              <a:rPr lang="en-US">
                <a:solidFill>
                  <a:schemeClr val="dk2"/>
                </a:solidFill>
              </a:rPr>
              <a:t>Preview </a:t>
            </a:r>
            <a:r>
              <a:rPr lang="en-US">
                <a:solidFill>
                  <a:srgbClr val="191919"/>
                </a:solidFill>
              </a:rPr>
              <a:t>Next</a:t>
            </a:r>
            <a:r>
              <a:rPr lang="en-US">
                <a:solidFill>
                  <a:schemeClr val="dk2"/>
                </a:solidFill>
              </a:rPr>
              <a:t> </a:t>
            </a:r>
            <a:r>
              <a:rPr lang="en-US">
                <a:solidFill>
                  <a:srgbClr val="191919"/>
                </a:solidFill>
              </a:rPr>
              <a:t>Activity</a:t>
            </a:r>
            <a:r>
              <a:rPr lang="en-US">
                <a:solidFill>
                  <a:schemeClr val="dk2"/>
                </a:solidFill>
              </a:rPr>
              <a:t> </a:t>
            </a:r>
            <a:endParaRPr>
              <a:solidFill>
                <a:schemeClr val="dk2"/>
              </a:solidFill>
            </a:endParaRPr>
          </a:p>
          <a:p>
            <a:pPr indent="0" lvl="0" marL="0" rtl="0" algn="l">
              <a:spcBef>
                <a:spcPts val="0"/>
              </a:spcBef>
              <a:spcAft>
                <a:spcPts val="1200"/>
              </a:spcAft>
              <a:buNone/>
            </a:pPr>
            <a:r>
              <a:t/>
            </a:r>
            <a:endParaRPr/>
          </a:p>
        </p:txBody>
      </p:sp>
      <p:sp>
        <p:nvSpPr>
          <p:cNvPr descr="Icon" id="1157" name="Google Shape;1157;p120"/>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158" name="Google Shape;1158;p120"/>
          <p:cNvGrpSpPr/>
          <p:nvPr/>
        </p:nvGrpSpPr>
        <p:grpSpPr>
          <a:xfrm>
            <a:off x="6703044" y="2004151"/>
            <a:ext cx="1197749" cy="1469805"/>
            <a:chOff x="6756023" y="2028307"/>
            <a:chExt cx="1197749" cy="1469805"/>
          </a:xfrm>
        </p:grpSpPr>
        <p:sp>
          <p:nvSpPr>
            <p:cNvPr id="1159" name="Google Shape;1159;p120"/>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120"/>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61" name="Google Shape;1161;p120"/>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121"/>
          <p:cNvSpPr txBox="1"/>
          <p:nvPr>
            <p:ph type="title"/>
          </p:nvPr>
        </p:nvSpPr>
        <p:spPr>
          <a:xfrm>
            <a:off x="819150" y="628650"/>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What are today’s goals?</a:t>
            </a:r>
            <a:endParaRPr/>
          </a:p>
        </p:txBody>
      </p:sp>
      <p:sp>
        <p:nvSpPr>
          <p:cNvPr descr="Icon" id="1167" name="Google Shape;1167;p121"/>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FF9900"/>
              </a:solidFill>
              <a:latin typeface="Arial"/>
              <a:ea typeface="Arial"/>
              <a:cs typeface="Arial"/>
              <a:sym typeface="Arial"/>
            </a:endParaRPr>
          </a:p>
        </p:txBody>
      </p:sp>
      <p:sp>
        <p:nvSpPr>
          <p:cNvPr id="1168" name="Google Shape;1168;p121"/>
          <p:cNvSpPr txBox="1"/>
          <p:nvPr>
            <p:ph idx="1" type="body"/>
          </p:nvPr>
        </p:nvSpPr>
        <p:spPr>
          <a:xfrm>
            <a:off x="819150" y="1583388"/>
            <a:ext cx="3855600" cy="28851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lang="en-US"/>
              <a:t>Create a circuit that turns on a motor</a:t>
            </a:r>
            <a:endParaRPr/>
          </a:p>
          <a:p>
            <a:pPr indent="-336550" lvl="0" marL="338328" rtl="0" algn="l">
              <a:lnSpc>
                <a:spcPct val="100000"/>
              </a:lnSpc>
              <a:spcBef>
                <a:spcPts val="1200"/>
              </a:spcBef>
              <a:spcAft>
                <a:spcPts val="0"/>
              </a:spcAft>
              <a:buSzPts val="1800"/>
              <a:buChar char="•"/>
            </a:pPr>
            <a:r>
              <a:rPr lang="en-US"/>
              <a:t>Make something for your world that moves or has a moving </a:t>
            </a:r>
            <a:r>
              <a:rPr lang="en-US"/>
              <a:t>part</a:t>
            </a:r>
            <a:endParaRPr/>
          </a:p>
          <a:p>
            <a:pPr indent="-196596" lvl="0" marL="310896" rtl="0" algn="l">
              <a:lnSpc>
                <a:spcPct val="100000"/>
              </a:lnSpc>
              <a:spcBef>
                <a:spcPts val="1200"/>
              </a:spcBef>
              <a:spcAft>
                <a:spcPts val="1200"/>
              </a:spcAft>
              <a:buSzPts val="1800"/>
              <a:buNone/>
            </a:pPr>
            <a:r>
              <a:t/>
            </a:r>
            <a:endParaRPr/>
          </a:p>
        </p:txBody>
      </p:sp>
      <p:sp>
        <p:nvSpPr>
          <p:cNvPr id="1169" name="Google Shape;1169;p121"/>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sp>
        <p:nvSpPr>
          <p:cNvPr id="1174" name="Google Shape;1174;p122"/>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an Object Move</a:t>
            </a:r>
            <a:endParaRPr/>
          </a:p>
        </p:txBody>
      </p:sp>
      <p:pic>
        <p:nvPicPr>
          <p:cNvPr descr="Fingers holding exposed wires against a small battery." id="1175" name="Google Shape;1175;p122"/>
          <p:cNvPicPr preferRelativeResize="0"/>
          <p:nvPr/>
        </p:nvPicPr>
        <p:blipFill rotWithShape="1">
          <a:blip r:embed="rId3">
            <a:alphaModFix/>
          </a:blip>
          <a:srcRect b="23873" l="-7534" r="29937" t="0"/>
          <a:stretch/>
        </p:blipFill>
        <p:spPr>
          <a:xfrm>
            <a:off x="775900" y="1755820"/>
            <a:ext cx="1198079" cy="895010"/>
          </a:xfrm>
          <a:prstGeom prst="rect">
            <a:avLst/>
          </a:prstGeom>
          <a:noFill/>
          <a:ln>
            <a:noFill/>
          </a:ln>
        </p:spPr>
      </p:pic>
      <p:pic>
        <p:nvPicPr>
          <p:cNvPr descr="Fingers taping exposed wires to a small battery." id="1176" name="Google Shape;1176;p122"/>
          <p:cNvPicPr preferRelativeResize="0"/>
          <p:nvPr/>
        </p:nvPicPr>
        <p:blipFill rotWithShape="1">
          <a:blip r:embed="rId4">
            <a:alphaModFix/>
          </a:blip>
          <a:srcRect b="38122" l="20806" r="21137" t="0"/>
          <a:stretch/>
        </p:blipFill>
        <p:spPr>
          <a:xfrm>
            <a:off x="849040" y="3369674"/>
            <a:ext cx="1610494" cy="923156"/>
          </a:xfrm>
          <a:prstGeom prst="rect">
            <a:avLst/>
          </a:prstGeom>
          <a:noFill/>
          <a:ln>
            <a:noFill/>
          </a:ln>
        </p:spPr>
      </p:pic>
      <p:sp>
        <p:nvSpPr>
          <p:cNvPr id="1177" name="Google Shape;1177;p122"/>
          <p:cNvSpPr txBox="1"/>
          <p:nvPr/>
        </p:nvSpPr>
        <p:spPr>
          <a:xfrm>
            <a:off x="778699" y="2741102"/>
            <a:ext cx="17664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191919"/>
                </a:solidFill>
                <a:highlight>
                  <a:schemeClr val="dk1"/>
                </a:highlight>
                <a:latin typeface="Calibri"/>
                <a:ea typeface="Calibri"/>
                <a:cs typeface="Calibri"/>
                <a:sym typeface="Calibri"/>
              </a:rPr>
              <a:t>1. </a:t>
            </a:r>
            <a:r>
              <a:rPr lang="en-US" sz="1300">
                <a:solidFill>
                  <a:srgbClr val="191919"/>
                </a:solidFill>
                <a:latin typeface="Calibri"/>
                <a:ea typeface="Calibri"/>
                <a:cs typeface="Calibri"/>
                <a:sym typeface="Calibri"/>
              </a:rPr>
              <a:t>H</a:t>
            </a:r>
            <a:r>
              <a:rPr lang="en-US" sz="1300">
                <a:solidFill>
                  <a:srgbClr val="191919"/>
                </a:solidFill>
                <a:latin typeface="Calibri"/>
                <a:ea typeface="Calibri"/>
                <a:cs typeface="Calibri"/>
                <a:sym typeface="Calibri"/>
              </a:rPr>
              <a:t>old exposed wires against battery</a:t>
            </a:r>
            <a:endParaRPr>
              <a:solidFill>
                <a:srgbClr val="191919"/>
              </a:solidFill>
              <a:latin typeface="Calibri"/>
              <a:ea typeface="Calibri"/>
              <a:cs typeface="Calibri"/>
              <a:sym typeface="Calibri"/>
            </a:endParaRPr>
          </a:p>
        </p:txBody>
      </p:sp>
      <p:sp>
        <p:nvSpPr>
          <p:cNvPr id="1178" name="Google Shape;1178;p122"/>
          <p:cNvSpPr txBox="1"/>
          <p:nvPr/>
        </p:nvSpPr>
        <p:spPr>
          <a:xfrm>
            <a:off x="773600" y="4252950"/>
            <a:ext cx="1724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US">
                <a:latin typeface="Calibri"/>
                <a:ea typeface="Calibri"/>
                <a:cs typeface="Calibri"/>
                <a:sym typeface="Calibri"/>
              </a:rPr>
              <a:t>2. </a:t>
            </a:r>
            <a:r>
              <a:rPr lang="en-US">
                <a:latin typeface="Calibri"/>
                <a:ea typeface="Calibri"/>
                <a:cs typeface="Calibri"/>
                <a:sym typeface="Calibri"/>
              </a:rPr>
              <a:t>Tape to secure </a:t>
            </a:r>
            <a:endParaRPr>
              <a:latin typeface="Calibri"/>
              <a:ea typeface="Calibri"/>
              <a:cs typeface="Calibri"/>
              <a:sym typeface="Calibri"/>
            </a:endParaRPr>
          </a:p>
        </p:txBody>
      </p:sp>
      <p:pic>
        <p:nvPicPr>
          <p:cNvPr descr="A hand holding and rotating a small clay bee with motorized, fast rotating wings." id="1179" name="Google Shape;1179;p122"/>
          <p:cNvPicPr preferRelativeResize="0"/>
          <p:nvPr/>
        </p:nvPicPr>
        <p:blipFill>
          <a:blip r:embed="rId5">
            <a:alphaModFix/>
          </a:blip>
          <a:stretch>
            <a:fillRect/>
          </a:stretch>
        </p:blipFill>
        <p:spPr>
          <a:xfrm>
            <a:off x="3788949" y="1755825"/>
            <a:ext cx="3984275" cy="1847925"/>
          </a:xfrm>
          <a:prstGeom prst="rect">
            <a:avLst/>
          </a:prstGeom>
          <a:noFill/>
          <a:ln>
            <a:noFill/>
          </a:ln>
        </p:spPr>
      </p:pic>
      <p:sp>
        <p:nvSpPr>
          <p:cNvPr id="1180" name="Google Shape;1180;p122"/>
          <p:cNvSpPr txBox="1"/>
          <p:nvPr/>
        </p:nvSpPr>
        <p:spPr>
          <a:xfrm>
            <a:off x="3718348" y="3692740"/>
            <a:ext cx="46047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a:t>
            </a:r>
            <a:r>
              <a:rPr lang="en-US" sz="1300">
                <a:solidFill>
                  <a:srgbClr val="191919"/>
                </a:solidFill>
                <a:latin typeface="Calibri"/>
                <a:ea typeface="Calibri"/>
                <a:cs typeface="Calibri"/>
                <a:sym typeface="Calibri"/>
              </a:rPr>
              <a:t>F</a:t>
            </a:r>
            <a:r>
              <a:rPr lang="en-US" sz="1300">
                <a:solidFill>
                  <a:srgbClr val="191919"/>
                </a:solidFill>
                <a:latin typeface="Calibri"/>
                <a:ea typeface="Calibri"/>
                <a:cs typeface="Calibri"/>
                <a:sym typeface="Calibri"/>
              </a:rPr>
              <a:t>igure</a:t>
            </a:r>
            <a:r>
              <a:rPr lang="en-US" sz="1300">
                <a:latin typeface="Calibri"/>
                <a:ea typeface="Calibri"/>
                <a:cs typeface="Calibri"/>
                <a:sym typeface="Calibri"/>
              </a:rPr>
              <a:t> out a way to embed the motor and battery in your object </a:t>
            </a:r>
            <a:endParaRPr>
              <a:latin typeface="Calibri"/>
              <a:ea typeface="Calibri"/>
              <a:cs typeface="Calibri"/>
              <a:sym typeface="Calibri"/>
            </a:endParaRPr>
          </a:p>
        </p:txBody>
      </p:sp>
      <p:sp>
        <p:nvSpPr>
          <p:cNvPr id="1181" name="Google Shape;1181;p12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23"/>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Plan</a:t>
            </a:r>
            <a:endParaRPr/>
          </a:p>
        </p:txBody>
      </p:sp>
      <p:sp>
        <p:nvSpPr>
          <p:cNvPr id="1187" name="Google Shape;1187;p123"/>
          <p:cNvSpPr txBox="1"/>
          <p:nvPr>
            <p:ph idx="1" type="body"/>
          </p:nvPr>
        </p:nvSpPr>
        <p:spPr>
          <a:xfrm>
            <a:off x="819150" y="1936343"/>
            <a:ext cx="7505700" cy="2448000"/>
          </a:xfrm>
          <a:prstGeom prst="rect">
            <a:avLst/>
          </a:prstGeom>
        </p:spPr>
        <p:txBody>
          <a:bodyPr anchorCtr="0" anchor="t" bIns="0" lIns="0" spcFirstLastPara="1" rIns="0" wrap="square" tIns="0">
            <a:noAutofit/>
          </a:bodyPr>
          <a:lstStyle/>
          <a:p>
            <a:pPr indent="-310896" lvl="0" marL="310896" rtl="0" algn="l">
              <a:spcBef>
                <a:spcPts val="0"/>
              </a:spcBef>
              <a:spcAft>
                <a:spcPts val="0"/>
              </a:spcAft>
              <a:buSzPts val="1800"/>
              <a:buChar char="•"/>
            </a:pPr>
            <a:r>
              <a:rPr lang="en-US">
                <a:solidFill>
                  <a:schemeClr val="dk2"/>
                </a:solidFill>
              </a:rPr>
              <a:t>What are you making?</a:t>
            </a:r>
            <a:endParaRPr>
              <a:solidFill>
                <a:schemeClr val="dk2"/>
              </a:solidFill>
            </a:endParaRPr>
          </a:p>
          <a:p>
            <a:pPr indent="-310896" lvl="0" marL="310896" rtl="0" algn="l">
              <a:spcBef>
                <a:spcPts val="1200"/>
              </a:spcBef>
              <a:spcAft>
                <a:spcPts val="0"/>
              </a:spcAft>
              <a:buSzPts val="1800"/>
              <a:buChar char="•"/>
            </a:pPr>
            <a:r>
              <a:rPr lang="en-US">
                <a:solidFill>
                  <a:schemeClr val="dk2"/>
                </a:solidFill>
              </a:rPr>
              <a:t>What materials will you need?</a:t>
            </a:r>
            <a:endParaRPr>
              <a:solidFill>
                <a:schemeClr val="dk2"/>
              </a:solidFill>
            </a:endParaRPr>
          </a:p>
          <a:p>
            <a:pPr indent="-310896" lvl="0" marL="310896" rtl="0" algn="l">
              <a:spcBef>
                <a:spcPts val="1200"/>
              </a:spcBef>
              <a:spcAft>
                <a:spcPts val="0"/>
              </a:spcAft>
              <a:buSzPts val="1800"/>
              <a:buChar char="•"/>
            </a:pPr>
            <a:r>
              <a:rPr lang="en-US">
                <a:solidFill>
                  <a:schemeClr val="dk2"/>
                </a:solidFill>
              </a:rPr>
              <a:t>How will your object move? </a:t>
            </a:r>
            <a:r>
              <a:rPr lang="en-US">
                <a:solidFill>
                  <a:srgbClr val="191919"/>
                </a:solidFill>
              </a:rPr>
              <a:t>If only part of your object will move, which part?</a:t>
            </a:r>
            <a:endParaRPr>
              <a:solidFill>
                <a:srgbClr val="191919"/>
              </a:solidFill>
            </a:endParaRPr>
          </a:p>
          <a:p>
            <a:pPr indent="-310896" lvl="0" marL="310896" rtl="0" algn="l">
              <a:spcBef>
                <a:spcPts val="1200"/>
              </a:spcBef>
              <a:spcAft>
                <a:spcPts val="0"/>
              </a:spcAft>
              <a:buSzPts val="1800"/>
              <a:buChar char="•"/>
            </a:pPr>
            <a:r>
              <a:rPr lang="en-US">
                <a:solidFill>
                  <a:schemeClr val="dk2"/>
                </a:solidFill>
              </a:rPr>
              <a:t>Which</a:t>
            </a:r>
            <a:r>
              <a:rPr lang="en-US">
                <a:solidFill>
                  <a:schemeClr val="dk2"/>
                </a:solidFill>
              </a:rPr>
              <a:t> shape battery will you try? Why?</a:t>
            </a:r>
            <a:endParaRPr>
              <a:solidFill>
                <a:schemeClr val="dk2"/>
              </a:solidFill>
            </a:endParaRPr>
          </a:p>
          <a:p>
            <a:pPr indent="-310896" lvl="0" marL="310896" rtl="0" algn="l">
              <a:spcBef>
                <a:spcPts val="1200"/>
              </a:spcBef>
              <a:spcAft>
                <a:spcPts val="0"/>
              </a:spcAft>
              <a:buSzPts val="1800"/>
              <a:buChar char="•"/>
            </a:pPr>
            <a:r>
              <a:rPr lang="en-US">
                <a:solidFill>
                  <a:schemeClr val="dk2"/>
                </a:solidFill>
              </a:rPr>
              <a:t>Where will the battery be</a:t>
            </a:r>
            <a:r>
              <a:rPr lang="en-US">
                <a:solidFill>
                  <a:srgbClr val="191919"/>
                </a:solidFill>
              </a:rPr>
              <a:t>?</a:t>
            </a:r>
            <a:endParaRPr>
              <a:solidFill>
                <a:srgbClr val="191919"/>
              </a:solidFill>
            </a:endParaRPr>
          </a:p>
          <a:p>
            <a:pPr indent="-310896" lvl="0" marL="310896" rtl="0" algn="l">
              <a:spcBef>
                <a:spcPts val="1200"/>
              </a:spcBef>
              <a:spcAft>
                <a:spcPts val="0"/>
              </a:spcAft>
              <a:buClr>
                <a:schemeClr val="accent2"/>
              </a:buClr>
              <a:buSzPts val="1800"/>
              <a:buChar char="•"/>
            </a:pPr>
            <a:r>
              <a:rPr lang="en-US">
                <a:solidFill>
                  <a:schemeClr val="dk2"/>
                </a:solidFill>
              </a:rPr>
              <a:t>How will you attach the wires to the battery?</a:t>
            </a:r>
            <a:endParaRPr>
              <a:solidFill>
                <a:schemeClr val="dk2"/>
              </a:solidFill>
            </a:endParaRPr>
          </a:p>
        </p:txBody>
      </p:sp>
      <p:sp>
        <p:nvSpPr>
          <p:cNvPr id="1188" name="Google Shape;1188;p123"/>
          <p:cNvSpPr txBox="1"/>
          <p:nvPr/>
        </p:nvSpPr>
        <p:spPr>
          <a:xfrm>
            <a:off x="1712400" y="1265325"/>
            <a:ext cx="6009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189" name="Google Shape;1189;p123"/>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an Object Move</a:t>
            </a:r>
            <a:endParaRPr/>
          </a:p>
        </p:txBody>
      </p:sp>
      <p:sp>
        <p:nvSpPr>
          <p:cNvPr id="1190" name="Google Shape;1190;p12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3"/>
          <p:cNvSpPr/>
          <p:nvPr/>
        </p:nvSpPr>
        <p:spPr>
          <a:xfrm>
            <a:off x="6259935" y="1533429"/>
            <a:ext cx="2083965" cy="231848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descr="Icon" id="345" name="Google Shape;345;p43"/>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enjoy most about today’s activity?</a:t>
            </a:r>
            <a:endParaRPr/>
          </a:p>
          <a:p>
            <a:pPr indent="-310896" lvl="0" marL="310896" rtl="0" algn="l">
              <a:lnSpc>
                <a:spcPct val="100000"/>
              </a:lnSpc>
              <a:spcBef>
                <a:spcPts val="1200"/>
              </a:spcBef>
              <a:spcAft>
                <a:spcPts val="0"/>
              </a:spcAft>
              <a:buClr>
                <a:schemeClr val="accent2"/>
              </a:buClr>
              <a:buSzPts val="1800"/>
              <a:buFont typeface="Arial"/>
              <a:buChar char="•"/>
            </a:pPr>
            <a:r>
              <a:rPr lang="en-US"/>
              <a:t>What are you excited about?</a:t>
            </a:r>
            <a:endParaRPr/>
          </a:p>
          <a:p>
            <a:pPr indent="-310896" lvl="0" marL="310896" rtl="0" algn="l">
              <a:lnSpc>
                <a:spcPct val="100000"/>
              </a:lnSpc>
              <a:spcBef>
                <a:spcPts val="1200"/>
              </a:spcBef>
              <a:spcAft>
                <a:spcPts val="0"/>
              </a:spcAft>
              <a:buSzPts val="1800"/>
              <a:buChar char="•"/>
            </a:pPr>
            <a:r>
              <a:rPr lang="en-US"/>
              <a:t>What was most challenging? </a:t>
            </a:r>
            <a:r>
              <a:rPr lang="en-US"/>
              <a:t>How</a:t>
            </a:r>
            <a:r>
              <a:rPr lang="en-US"/>
              <a:t> did you deal </a:t>
            </a:r>
            <a:br>
              <a:rPr lang="en-US"/>
            </a:br>
            <a:r>
              <a:rPr lang="en-US"/>
              <a:t>with it?</a:t>
            </a:r>
            <a:endParaRPr/>
          </a:p>
          <a:p>
            <a:pPr indent="-310896" lvl="0" marL="310896" rtl="0" algn="l">
              <a:lnSpc>
                <a:spcPct val="100000"/>
              </a:lnSpc>
              <a:spcBef>
                <a:spcPts val="1200"/>
              </a:spcBef>
              <a:spcAft>
                <a:spcPts val="0"/>
              </a:spcAft>
              <a:buClr>
                <a:schemeClr val="accent2"/>
              </a:buClr>
              <a:buSzPts val="1800"/>
              <a:buFont typeface="Arial"/>
              <a:buChar char="•"/>
            </a:pPr>
            <a:r>
              <a:rPr lang="en-US"/>
              <a:t>What did you figure out today?</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descr="Icon" id="346" name="Google Shape;346;p43"/>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347" name="Google Shape;347;p43"/>
          <p:cNvSpPr txBox="1"/>
          <p:nvPr>
            <p:ph type="title"/>
          </p:nvPr>
        </p:nvSpPr>
        <p:spPr>
          <a:xfrm>
            <a:off x="819150" y="628650"/>
            <a:ext cx="7505700" cy="90477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a:t>
            </a:r>
            <a:r>
              <a:rPr lang="en-US"/>
              <a:t>t</a:t>
            </a:r>
            <a:endParaRPr>
              <a:highlight>
                <a:srgbClr val="FFFF00"/>
              </a:highlight>
            </a:endParaRPr>
          </a:p>
        </p:txBody>
      </p:sp>
      <p:sp>
        <p:nvSpPr>
          <p:cNvPr id="348" name="Google Shape;348;p43"/>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descr="Icon" id="1195" name="Google Shape;1195;p124"/>
          <p:cNvSpPr/>
          <p:nvPr/>
        </p:nvSpPr>
        <p:spPr>
          <a:xfrm>
            <a:off x="6259935" y="1533429"/>
            <a:ext cx="2084100" cy="2318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96" name="Google Shape;1196;p124"/>
          <p:cNvSpPr txBox="1"/>
          <p:nvPr>
            <p:ph idx="1" type="body"/>
          </p:nvPr>
        </p:nvSpPr>
        <p:spPr>
          <a:xfrm>
            <a:off x="819150" y="1590625"/>
            <a:ext cx="53964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What did you make?</a:t>
            </a:r>
            <a:endParaRPr/>
          </a:p>
          <a:p>
            <a:pPr indent="-310896" lvl="0" marL="310896" rtl="0" algn="l">
              <a:lnSpc>
                <a:spcPct val="100000"/>
              </a:lnSpc>
              <a:spcBef>
                <a:spcPts val="1200"/>
              </a:spcBef>
              <a:spcAft>
                <a:spcPts val="0"/>
              </a:spcAft>
              <a:buClr>
                <a:schemeClr val="accent2"/>
              </a:buClr>
              <a:buSzPts val="1800"/>
              <a:buFont typeface="Arial"/>
              <a:buChar char="•"/>
            </a:pPr>
            <a:r>
              <a:rPr lang="en-US"/>
              <a:t>How did you make it?</a:t>
            </a:r>
            <a:endParaRPr/>
          </a:p>
          <a:p>
            <a:pPr indent="-310896" lvl="0" marL="310896" rtl="0" algn="l">
              <a:lnSpc>
                <a:spcPct val="100000"/>
              </a:lnSpc>
              <a:spcBef>
                <a:spcPts val="1200"/>
              </a:spcBef>
              <a:spcAft>
                <a:spcPts val="0"/>
              </a:spcAft>
              <a:buSzPts val="1800"/>
              <a:buChar char="•"/>
            </a:pPr>
            <a:r>
              <a:rPr lang="en-US"/>
              <a:t>What tools did you use? How did you use them?</a:t>
            </a:r>
            <a:endParaRPr/>
          </a:p>
          <a:p>
            <a:pPr indent="-310896" lvl="0" marL="310896" rtl="0" algn="l">
              <a:lnSpc>
                <a:spcPct val="100000"/>
              </a:lnSpc>
              <a:spcBef>
                <a:spcPts val="1200"/>
              </a:spcBef>
              <a:spcAft>
                <a:spcPts val="0"/>
              </a:spcAft>
              <a:buSzPts val="1800"/>
              <a:buChar char="•"/>
            </a:pPr>
            <a:r>
              <a:rPr lang="en-US"/>
              <a:t>What was challenging? What was easy?</a:t>
            </a:r>
            <a:endParaRPr/>
          </a:p>
          <a:p>
            <a:pPr indent="-310896" lvl="0" marL="310896" rtl="0" algn="l">
              <a:lnSpc>
                <a:spcPct val="100000"/>
              </a:lnSpc>
              <a:spcBef>
                <a:spcPts val="1200"/>
              </a:spcBef>
              <a:spcAft>
                <a:spcPts val="0"/>
              </a:spcAft>
              <a:buSzPts val="1800"/>
              <a:buChar char="•"/>
            </a:pPr>
            <a:r>
              <a:rPr lang="en-US"/>
              <a:t>Did anything surprise you?</a:t>
            </a:r>
            <a:endParaRPr/>
          </a:p>
          <a:p>
            <a:pPr indent="-310896" lvl="0" marL="310896" rtl="0" algn="l">
              <a:lnSpc>
                <a:spcPct val="100000"/>
              </a:lnSpc>
              <a:spcBef>
                <a:spcPts val="1200"/>
              </a:spcBef>
              <a:spcAft>
                <a:spcPts val="0"/>
              </a:spcAft>
              <a:buSzPts val="1800"/>
              <a:buChar char="•"/>
            </a:pPr>
            <a:r>
              <a:rPr lang="en-US"/>
              <a:t>What will you do next?</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1197" name="Google Shape;1197;p124"/>
          <p:cNvSpPr/>
          <p:nvPr/>
        </p:nvSpPr>
        <p:spPr>
          <a:xfrm>
            <a:off x="6552473" y="1872037"/>
            <a:ext cx="1492644" cy="1694124"/>
          </a:xfrm>
          <a:custGeom>
            <a:rect b="b" l="l" r="r" t="t"/>
            <a:pathLst>
              <a:path extrusionOk="0" h="97" w="79">
                <a:moveTo>
                  <a:pt x="7" y="33"/>
                </a:moveTo>
                <a:cubicBezTo>
                  <a:pt x="0" y="33"/>
                  <a:pt x="0" y="33"/>
                  <a:pt x="0" y="33"/>
                </a:cubicBezTo>
                <a:cubicBezTo>
                  <a:pt x="0" y="40"/>
                  <a:pt x="0" y="40"/>
                  <a:pt x="0" y="40"/>
                </a:cubicBezTo>
                <a:cubicBezTo>
                  <a:pt x="7" y="40"/>
                  <a:pt x="7" y="40"/>
                  <a:pt x="7" y="40"/>
                </a:cubicBezTo>
                <a:lnTo>
                  <a:pt x="7" y="33"/>
                </a:lnTo>
                <a:close/>
                <a:moveTo>
                  <a:pt x="11" y="56"/>
                </a:moveTo>
                <a:cubicBezTo>
                  <a:pt x="9" y="51"/>
                  <a:pt x="9" y="51"/>
                  <a:pt x="9" y="51"/>
                </a:cubicBezTo>
                <a:cubicBezTo>
                  <a:pt x="3" y="53"/>
                  <a:pt x="3" y="53"/>
                  <a:pt x="3" y="53"/>
                </a:cubicBezTo>
                <a:cubicBezTo>
                  <a:pt x="5" y="59"/>
                  <a:pt x="5" y="59"/>
                  <a:pt x="5" y="59"/>
                </a:cubicBezTo>
                <a:lnTo>
                  <a:pt x="11" y="56"/>
                </a:lnTo>
                <a:close/>
                <a:moveTo>
                  <a:pt x="12" y="18"/>
                </a:moveTo>
                <a:cubicBezTo>
                  <a:pt x="7" y="15"/>
                  <a:pt x="7" y="15"/>
                  <a:pt x="7" y="15"/>
                </a:cubicBezTo>
                <a:cubicBezTo>
                  <a:pt x="4" y="20"/>
                  <a:pt x="4" y="20"/>
                  <a:pt x="4" y="20"/>
                </a:cubicBezTo>
                <a:cubicBezTo>
                  <a:pt x="9" y="23"/>
                  <a:pt x="9" y="23"/>
                  <a:pt x="9" y="23"/>
                </a:cubicBezTo>
                <a:lnTo>
                  <a:pt x="12" y="18"/>
                </a:lnTo>
                <a:close/>
                <a:moveTo>
                  <a:pt x="26" y="8"/>
                </a:moveTo>
                <a:cubicBezTo>
                  <a:pt x="23" y="3"/>
                  <a:pt x="23" y="3"/>
                  <a:pt x="23" y="3"/>
                </a:cubicBezTo>
                <a:cubicBezTo>
                  <a:pt x="17" y="5"/>
                  <a:pt x="17" y="5"/>
                  <a:pt x="17" y="5"/>
                </a:cubicBezTo>
                <a:cubicBezTo>
                  <a:pt x="20" y="11"/>
                  <a:pt x="20" y="11"/>
                  <a:pt x="20" y="11"/>
                </a:cubicBezTo>
                <a:lnTo>
                  <a:pt x="26" y="8"/>
                </a:lnTo>
                <a:close/>
                <a:moveTo>
                  <a:pt x="79" y="33"/>
                </a:moveTo>
                <a:cubicBezTo>
                  <a:pt x="72" y="33"/>
                  <a:pt x="72" y="33"/>
                  <a:pt x="72" y="33"/>
                </a:cubicBezTo>
                <a:cubicBezTo>
                  <a:pt x="72" y="40"/>
                  <a:pt x="72" y="40"/>
                  <a:pt x="72" y="40"/>
                </a:cubicBezTo>
                <a:cubicBezTo>
                  <a:pt x="79" y="40"/>
                  <a:pt x="79" y="40"/>
                  <a:pt x="79" y="40"/>
                </a:cubicBezTo>
                <a:lnTo>
                  <a:pt x="79" y="33"/>
                </a:lnTo>
                <a:close/>
                <a:moveTo>
                  <a:pt x="76" y="53"/>
                </a:moveTo>
                <a:cubicBezTo>
                  <a:pt x="70" y="51"/>
                  <a:pt x="70" y="51"/>
                  <a:pt x="70" y="51"/>
                </a:cubicBezTo>
                <a:cubicBezTo>
                  <a:pt x="68" y="57"/>
                  <a:pt x="68" y="57"/>
                  <a:pt x="68" y="57"/>
                </a:cubicBezTo>
                <a:cubicBezTo>
                  <a:pt x="74" y="59"/>
                  <a:pt x="74" y="59"/>
                  <a:pt x="74" y="59"/>
                </a:cubicBezTo>
                <a:lnTo>
                  <a:pt x="76" y="53"/>
                </a:lnTo>
                <a:close/>
                <a:moveTo>
                  <a:pt x="75" y="20"/>
                </a:moveTo>
                <a:cubicBezTo>
                  <a:pt x="72" y="15"/>
                  <a:pt x="72" y="15"/>
                  <a:pt x="72" y="15"/>
                </a:cubicBezTo>
                <a:cubicBezTo>
                  <a:pt x="67" y="18"/>
                  <a:pt x="67" y="18"/>
                  <a:pt x="67" y="18"/>
                </a:cubicBezTo>
                <a:cubicBezTo>
                  <a:pt x="70" y="23"/>
                  <a:pt x="70" y="23"/>
                  <a:pt x="70" y="23"/>
                </a:cubicBezTo>
                <a:lnTo>
                  <a:pt x="75" y="20"/>
                </a:lnTo>
                <a:close/>
                <a:moveTo>
                  <a:pt x="62" y="5"/>
                </a:moveTo>
                <a:cubicBezTo>
                  <a:pt x="56" y="2"/>
                  <a:pt x="56" y="2"/>
                  <a:pt x="56" y="2"/>
                </a:cubicBezTo>
                <a:cubicBezTo>
                  <a:pt x="53" y="8"/>
                  <a:pt x="53" y="8"/>
                  <a:pt x="53" y="8"/>
                </a:cubicBezTo>
                <a:cubicBezTo>
                  <a:pt x="59" y="11"/>
                  <a:pt x="59" y="11"/>
                  <a:pt x="59" y="11"/>
                </a:cubicBezTo>
                <a:lnTo>
                  <a:pt x="62" y="5"/>
                </a:lnTo>
                <a:close/>
                <a:moveTo>
                  <a:pt x="43" y="6"/>
                </a:moveTo>
                <a:cubicBezTo>
                  <a:pt x="37" y="6"/>
                  <a:pt x="37" y="6"/>
                  <a:pt x="37" y="6"/>
                </a:cubicBezTo>
                <a:cubicBezTo>
                  <a:pt x="37" y="0"/>
                  <a:pt x="37" y="0"/>
                  <a:pt x="37" y="0"/>
                </a:cubicBezTo>
                <a:cubicBezTo>
                  <a:pt x="43" y="0"/>
                  <a:pt x="43" y="0"/>
                  <a:pt x="43" y="0"/>
                </a:cubicBezTo>
                <a:lnTo>
                  <a:pt x="43" y="6"/>
                </a:lnTo>
                <a:close/>
                <a:moveTo>
                  <a:pt x="66" y="37"/>
                </a:moveTo>
                <a:cubicBezTo>
                  <a:pt x="66" y="53"/>
                  <a:pt x="52" y="62"/>
                  <a:pt x="52" y="74"/>
                </a:cubicBezTo>
                <a:cubicBezTo>
                  <a:pt x="46" y="74"/>
                  <a:pt x="46" y="74"/>
                  <a:pt x="46" y="74"/>
                </a:cubicBezTo>
                <a:cubicBezTo>
                  <a:pt x="46" y="59"/>
                  <a:pt x="60" y="51"/>
                  <a:pt x="60" y="37"/>
                </a:cubicBezTo>
                <a:cubicBezTo>
                  <a:pt x="60" y="12"/>
                  <a:pt x="20" y="12"/>
                  <a:pt x="20" y="37"/>
                </a:cubicBezTo>
                <a:cubicBezTo>
                  <a:pt x="20" y="51"/>
                  <a:pt x="33" y="59"/>
                  <a:pt x="33" y="74"/>
                </a:cubicBezTo>
                <a:cubicBezTo>
                  <a:pt x="27" y="74"/>
                  <a:pt x="27" y="74"/>
                  <a:pt x="27" y="74"/>
                </a:cubicBezTo>
                <a:cubicBezTo>
                  <a:pt x="27" y="62"/>
                  <a:pt x="13" y="53"/>
                  <a:pt x="13" y="37"/>
                </a:cubicBezTo>
                <a:cubicBezTo>
                  <a:pt x="13" y="4"/>
                  <a:pt x="66" y="4"/>
                  <a:pt x="66" y="37"/>
                </a:cubicBezTo>
                <a:close/>
                <a:moveTo>
                  <a:pt x="31" y="93"/>
                </a:moveTo>
                <a:cubicBezTo>
                  <a:pt x="35" y="97"/>
                  <a:pt x="36" y="97"/>
                  <a:pt x="38" y="97"/>
                </a:cubicBezTo>
                <a:cubicBezTo>
                  <a:pt x="41" y="97"/>
                  <a:pt x="41" y="97"/>
                  <a:pt x="41" y="97"/>
                </a:cubicBezTo>
                <a:cubicBezTo>
                  <a:pt x="43" y="97"/>
                  <a:pt x="43" y="97"/>
                  <a:pt x="48" y="93"/>
                </a:cubicBezTo>
                <a:lnTo>
                  <a:pt x="31" y="93"/>
                </a:lnTo>
                <a:close/>
                <a:moveTo>
                  <a:pt x="48" y="85"/>
                </a:moveTo>
                <a:cubicBezTo>
                  <a:pt x="31" y="85"/>
                  <a:pt x="31" y="85"/>
                  <a:pt x="31" y="85"/>
                </a:cubicBezTo>
                <a:cubicBezTo>
                  <a:pt x="30" y="85"/>
                  <a:pt x="29" y="86"/>
                  <a:pt x="29" y="87"/>
                </a:cubicBezTo>
                <a:cubicBezTo>
                  <a:pt x="29" y="89"/>
                  <a:pt x="30" y="90"/>
                  <a:pt x="31" y="90"/>
                </a:cubicBezTo>
                <a:cubicBezTo>
                  <a:pt x="48" y="90"/>
                  <a:pt x="48" y="90"/>
                  <a:pt x="48" y="90"/>
                </a:cubicBezTo>
                <a:cubicBezTo>
                  <a:pt x="49" y="90"/>
                  <a:pt x="50" y="89"/>
                  <a:pt x="50" y="87"/>
                </a:cubicBezTo>
                <a:cubicBezTo>
                  <a:pt x="50" y="86"/>
                  <a:pt x="49" y="85"/>
                  <a:pt x="48" y="85"/>
                </a:cubicBezTo>
                <a:close/>
                <a:moveTo>
                  <a:pt x="49" y="77"/>
                </a:moveTo>
                <a:cubicBezTo>
                  <a:pt x="30" y="77"/>
                  <a:pt x="30" y="77"/>
                  <a:pt x="30" y="77"/>
                </a:cubicBezTo>
                <a:cubicBezTo>
                  <a:pt x="29" y="77"/>
                  <a:pt x="28" y="78"/>
                  <a:pt x="28" y="80"/>
                </a:cubicBezTo>
                <a:cubicBezTo>
                  <a:pt x="28" y="81"/>
                  <a:pt x="29" y="82"/>
                  <a:pt x="30" y="82"/>
                </a:cubicBezTo>
                <a:cubicBezTo>
                  <a:pt x="49" y="82"/>
                  <a:pt x="49" y="82"/>
                  <a:pt x="49" y="82"/>
                </a:cubicBezTo>
                <a:cubicBezTo>
                  <a:pt x="50" y="82"/>
                  <a:pt x="51" y="81"/>
                  <a:pt x="51" y="80"/>
                </a:cubicBezTo>
                <a:cubicBezTo>
                  <a:pt x="51" y="78"/>
                  <a:pt x="50" y="77"/>
                  <a:pt x="49" y="77"/>
                </a:cubicBezTo>
                <a:close/>
              </a:path>
            </a:pathLst>
          </a:custGeom>
          <a:solidFill>
            <a:schemeClr val="accent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198" name="Google Shape;1198;p124"/>
          <p:cNvSpPr txBox="1"/>
          <p:nvPr>
            <p:ph type="title"/>
          </p:nvPr>
        </p:nvSpPr>
        <p:spPr>
          <a:xfrm>
            <a:off x="819150" y="628650"/>
            <a:ext cx="7505700" cy="904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Reflect</a:t>
            </a:r>
            <a:endParaRPr>
              <a:highlight>
                <a:srgbClr val="FFFF00"/>
              </a:highlight>
            </a:endParaRPr>
          </a:p>
        </p:txBody>
      </p:sp>
      <p:sp>
        <p:nvSpPr>
          <p:cNvPr id="1199" name="Google Shape;1199;p124"/>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sp>
        <p:nvSpPr>
          <p:cNvPr id="1204" name="Google Shape;1204;p125"/>
          <p:cNvSpPr txBox="1"/>
          <p:nvPr>
            <p:ph type="title"/>
          </p:nvPr>
        </p:nvSpPr>
        <p:spPr>
          <a:xfrm>
            <a:off x="819150" y="628651"/>
            <a:ext cx="7505700" cy="476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will we do next time? </a:t>
            </a:r>
            <a:endParaRPr/>
          </a:p>
        </p:txBody>
      </p:sp>
      <p:sp>
        <p:nvSpPr>
          <p:cNvPr id="1205" name="Google Shape;1205;p125"/>
          <p:cNvSpPr txBox="1"/>
          <p:nvPr/>
        </p:nvSpPr>
        <p:spPr>
          <a:xfrm>
            <a:off x="800100" y="1582971"/>
            <a:ext cx="4926300" cy="476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i="1" lang="en-US" sz="2800"/>
              <a:t>Learn how to make a 3D object in </a:t>
            </a:r>
            <a:r>
              <a:rPr i="1" lang="en-US" sz="2800"/>
              <a:t>Tinkercad</a:t>
            </a:r>
            <a:r>
              <a:rPr b="0" i="1" lang="en-US" sz="2800" u="none" cap="none" strike="noStrike">
                <a:solidFill>
                  <a:srgbClr val="000000"/>
                </a:solidFill>
                <a:latin typeface="Arial"/>
                <a:ea typeface="Arial"/>
                <a:cs typeface="Arial"/>
                <a:sym typeface="Arial"/>
              </a:rPr>
              <a:t>!</a:t>
            </a:r>
            <a:endParaRPr/>
          </a:p>
        </p:txBody>
      </p:sp>
      <p:pic>
        <p:nvPicPr>
          <p:cNvPr descr="The main components of a digital 3D modeling software called Tinkercad. A building workplane, toolbar and settings are displayed." id="1206" name="Google Shape;1206;p125"/>
          <p:cNvPicPr preferRelativeResize="0"/>
          <p:nvPr/>
        </p:nvPicPr>
        <p:blipFill>
          <a:blip r:embed="rId3">
            <a:alphaModFix/>
          </a:blip>
          <a:stretch>
            <a:fillRect/>
          </a:stretch>
        </p:blipFill>
        <p:spPr>
          <a:xfrm>
            <a:off x="3950700" y="2187787"/>
            <a:ext cx="4320775" cy="2323925"/>
          </a:xfrm>
          <a:prstGeom prst="rect">
            <a:avLst/>
          </a:prstGeom>
          <a:noFill/>
          <a:ln cap="flat" cmpd="sng" w="12700">
            <a:solidFill>
              <a:schemeClr val="accent1"/>
            </a:solidFill>
            <a:prstDash val="solid"/>
            <a:miter lim="8000"/>
            <a:headEnd len="sm" w="sm" type="none"/>
            <a:tailEnd len="sm" w="sm" type="none"/>
          </a:ln>
        </p:spPr>
      </p:pic>
      <p:sp>
        <p:nvSpPr>
          <p:cNvPr id="1207" name="Google Shape;1207;p125"/>
          <p:cNvSpPr txBox="1"/>
          <p:nvPr>
            <p:ph idx="12" type="sldNum"/>
          </p:nvPr>
        </p:nvSpPr>
        <p:spPr>
          <a:xfrm>
            <a:off x="8581292" y="4596420"/>
            <a:ext cx="3582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1" name="Shape 1211"/>
        <p:cNvGrpSpPr/>
        <p:nvPr/>
      </p:nvGrpSpPr>
      <p:grpSpPr>
        <a:xfrm>
          <a:off x="0" y="0"/>
          <a:ext cx="0" cy="0"/>
          <a:chOff x="0" y="0"/>
          <a:chExt cx="0" cy="0"/>
        </a:xfrm>
      </p:grpSpPr>
      <p:sp>
        <p:nvSpPr>
          <p:cNvPr id="1212" name="Google Shape;1212;p126"/>
          <p:cNvSpPr txBox="1"/>
          <p:nvPr>
            <p:ph idx="1" type="body"/>
          </p:nvPr>
        </p:nvSpPr>
        <p:spPr>
          <a:xfrm>
            <a:off x="800099" y="2513323"/>
            <a:ext cx="3611881" cy="1024822"/>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Clr>
                <a:schemeClr val="accent3"/>
              </a:buClr>
              <a:buSzPts val="1500"/>
              <a:buFont typeface="Arial"/>
              <a:buNone/>
            </a:pPr>
            <a:r>
              <a:rPr lang="en-US"/>
              <a:t>Make a </a:t>
            </a:r>
            <a:br>
              <a:rPr lang="en-US"/>
            </a:br>
            <a:r>
              <a:rPr lang="en-US"/>
              <a:t>Virtual Object</a:t>
            </a:r>
            <a:endParaRPr/>
          </a:p>
        </p:txBody>
      </p:sp>
      <p:sp>
        <p:nvSpPr>
          <p:cNvPr id="1213" name="Google Shape;1213;p126"/>
          <p:cNvSpPr txBox="1"/>
          <p:nvPr>
            <p:ph type="title"/>
          </p:nvPr>
        </p:nvSpPr>
        <p:spPr>
          <a:xfrm>
            <a:off x="800099" y="1202288"/>
            <a:ext cx="3611881" cy="792767"/>
          </a:xfrm>
          <a:prstGeom prst="rect">
            <a:avLst/>
          </a:prstGeom>
          <a:noFill/>
          <a:ln>
            <a:noFill/>
          </a:ln>
        </p:spPr>
        <p:txBody>
          <a:bodyPr anchorCtr="0" anchor="ctr" bIns="91425" lIns="0" spcFirstLastPara="1" rIns="0" wrap="square" tIns="91425">
            <a:noAutofit/>
          </a:bodyPr>
          <a:lstStyle/>
          <a:p>
            <a:pPr indent="0" lvl="0" marL="0" rtl="0" algn="ctr">
              <a:lnSpc>
                <a:spcPct val="100000"/>
              </a:lnSpc>
              <a:spcBef>
                <a:spcPts val="0"/>
              </a:spcBef>
              <a:spcAft>
                <a:spcPts val="0"/>
              </a:spcAft>
              <a:buClr>
                <a:schemeClr val="dk2"/>
              </a:buClr>
              <a:buSzPts val="3200"/>
              <a:buNone/>
            </a:pPr>
            <a:r>
              <a:rPr lang="en-US"/>
              <a:t>ACTIVITY 9</a:t>
            </a:r>
            <a:endParaRPr/>
          </a:p>
        </p:txBody>
      </p:sp>
      <p:pic>
        <p:nvPicPr>
          <p:cNvPr descr="A digital 3D rectangle building block in Tinkercad with the sides's length and width labeled. " id="1214" name="Google Shape;1214;p126"/>
          <p:cNvPicPr preferRelativeResize="0"/>
          <p:nvPr/>
        </p:nvPicPr>
        <p:blipFill rotWithShape="1">
          <a:blip r:embed="rId3">
            <a:alphaModFix/>
          </a:blip>
          <a:srcRect b="6296" l="3047" r="3046" t="5212"/>
          <a:stretch/>
        </p:blipFill>
        <p:spPr>
          <a:xfrm>
            <a:off x="5289178" y="1613647"/>
            <a:ext cx="3287803" cy="1956771"/>
          </a:xfrm>
          <a:prstGeom prst="rect">
            <a:avLst/>
          </a:prstGeom>
          <a:noFill/>
          <a:ln>
            <a:noFill/>
          </a:ln>
          <a:effectLst>
            <a:outerShdw blurRad="50800" rotWithShape="0" algn="tl" dir="2700000" dist="38100">
              <a:srgbClr val="000000">
                <a:alpha val="40000"/>
              </a:srgbClr>
            </a:outerShdw>
          </a:effectLst>
        </p:spPr>
      </p:pic>
      <p:sp>
        <p:nvSpPr>
          <p:cNvPr id="1215" name="Google Shape;1215;p1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127"/>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b="1" lang="en-US"/>
              <a:t>Activity 9 </a:t>
            </a:r>
            <a:r>
              <a:rPr lang="en-US"/>
              <a:t>Breakdown</a:t>
            </a:r>
            <a:endParaRPr/>
          </a:p>
        </p:txBody>
      </p:sp>
      <p:sp>
        <p:nvSpPr>
          <p:cNvPr id="1221" name="Google Shape;1221;p127"/>
          <p:cNvSpPr txBox="1"/>
          <p:nvPr>
            <p:ph idx="1" type="body"/>
          </p:nvPr>
        </p:nvSpPr>
        <p:spPr>
          <a:xfrm>
            <a:off x="819150" y="1590624"/>
            <a:ext cx="7505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SzPts val="1800"/>
              <a:buChar char="•"/>
            </a:pPr>
            <a:r>
              <a:rPr b="1" lang="en-US"/>
              <a:t>PART 1: </a:t>
            </a:r>
            <a:r>
              <a:rPr lang="en-US"/>
              <a:t>Welcome and </a:t>
            </a:r>
            <a:r>
              <a:rPr lang="en-US">
                <a:solidFill>
                  <a:srgbClr val="191919"/>
                </a:solidFill>
              </a:rPr>
              <a:t>Recap</a:t>
            </a:r>
            <a:endParaRPr>
              <a:solidFill>
                <a:srgbClr val="191919"/>
              </a:solidFill>
            </a:endParaRPr>
          </a:p>
          <a:p>
            <a:pPr indent="-310896" lvl="0" marL="310896" rtl="0" algn="l">
              <a:lnSpc>
                <a:spcPct val="100000"/>
              </a:lnSpc>
              <a:spcBef>
                <a:spcPts val="1200"/>
              </a:spcBef>
              <a:spcAft>
                <a:spcPts val="0"/>
              </a:spcAft>
              <a:buSzPts val="1800"/>
              <a:buChar char="•"/>
            </a:pPr>
            <a:r>
              <a:rPr b="1" lang="en-US"/>
              <a:t>PART 2: </a:t>
            </a:r>
            <a:r>
              <a:rPr lang="en-US"/>
              <a:t>Logging </a:t>
            </a:r>
            <a:r>
              <a:rPr lang="en-US">
                <a:solidFill>
                  <a:srgbClr val="191919"/>
                </a:solidFill>
              </a:rPr>
              <a:t>In</a:t>
            </a:r>
            <a:r>
              <a:rPr lang="en-US"/>
              <a:t> to Tinkercad</a:t>
            </a:r>
            <a:endParaRPr/>
          </a:p>
          <a:p>
            <a:pPr indent="-310896" lvl="0" marL="310896" rtl="0" algn="l">
              <a:lnSpc>
                <a:spcPct val="100000"/>
              </a:lnSpc>
              <a:spcBef>
                <a:spcPts val="1200"/>
              </a:spcBef>
              <a:spcAft>
                <a:spcPts val="0"/>
              </a:spcAft>
              <a:buSzPts val="1800"/>
              <a:buChar char="•"/>
            </a:pPr>
            <a:r>
              <a:rPr b="1" lang="en-US"/>
              <a:t>PART 3: </a:t>
            </a:r>
            <a:r>
              <a:rPr lang="en-US"/>
              <a:t>Playing with Tinkercad</a:t>
            </a:r>
            <a:endParaRPr/>
          </a:p>
          <a:p>
            <a:pPr indent="-310896" lvl="0" marL="310896" rtl="0" algn="l">
              <a:lnSpc>
                <a:spcPct val="100000"/>
              </a:lnSpc>
              <a:spcBef>
                <a:spcPts val="1200"/>
              </a:spcBef>
              <a:spcAft>
                <a:spcPts val="0"/>
              </a:spcAft>
              <a:buSzPts val="1800"/>
              <a:buChar char="•"/>
            </a:pPr>
            <a:r>
              <a:rPr b="1" lang="en-US"/>
              <a:t>PART 4: </a:t>
            </a:r>
            <a:r>
              <a:rPr lang="en-US"/>
              <a:t>Learning Techniques</a:t>
            </a:r>
            <a:endParaRPr/>
          </a:p>
          <a:p>
            <a:pPr indent="-310896" lvl="0" marL="310896" rtl="0" algn="l">
              <a:lnSpc>
                <a:spcPct val="100000"/>
              </a:lnSpc>
              <a:spcBef>
                <a:spcPts val="1200"/>
              </a:spcBef>
              <a:spcAft>
                <a:spcPts val="0"/>
              </a:spcAft>
              <a:buSzPts val="1800"/>
              <a:buChar char="•"/>
            </a:pPr>
            <a:r>
              <a:rPr b="1" lang="en-US"/>
              <a:t>PART 5: </a:t>
            </a:r>
            <a:r>
              <a:rPr lang="en-US"/>
              <a:t>Transferring </a:t>
            </a:r>
            <a:r>
              <a:rPr lang="en-US">
                <a:solidFill>
                  <a:srgbClr val="191919"/>
                </a:solidFill>
              </a:rPr>
              <a:t>D</a:t>
            </a:r>
            <a:r>
              <a:rPr lang="en-US">
                <a:solidFill>
                  <a:srgbClr val="191919"/>
                </a:solidFill>
              </a:rPr>
              <a:t>iagrams</a:t>
            </a:r>
            <a:endParaRPr>
              <a:solidFill>
                <a:srgbClr val="191919"/>
              </a:solidFill>
            </a:endParaRPr>
          </a:p>
          <a:p>
            <a:pPr indent="-310896" lvl="0" marL="310896" rtl="0" algn="l">
              <a:lnSpc>
                <a:spcPct val="100000"/>
              </a:lnSpc>
              <a:spcBef>
                <a:spcPts val="1200"/>
              </a:spcBef>
              <a:spcAft>
                <a:spcPts val="0"/>
              </a:spcAft>
              <a:buSzPts val="1800"/>
              <a:buChar char="•"/>
            </a:pPr>
            <a:r>
              <a:rPr b="1" lang="en-US">
                <a:solidFill>
                  <a:srgbClr val="191919"/>
                </a:solidFill>
              </a:rPr>
              <a:t>PART</a:t>
            </a:r>
            <a:r>
              <a:rPr b="1" lang="en-US"/>
              <a:t> 6:</a:t>
            </a:r>
            <a:r>
              <a:rPr lang="en-US"/>
              <a:t> Reflect</a:t>
            </a:r>
            <a:endParaRPr/>
          </a:p>
          <a:p>
            <a:pPr indent="-310896" lvl="0" marL="310896" rtl="0" algn="l">
              <a:lnSpc>
                <a:spcPct val="100000"/>
              </a:lnSpc>
              <a:spcBef>
                <a:spcPts val="1200"/>
              </a:spcBef>
              <a:spcAft>
                <a:spcPts val="0"/>
              </a:spcAft>
              <a:buSzPts val="1800"/>
              <a:buChar char="•"/>
            </a:pPr>
            <a:r>
              <a:rPr b="1" lang="en-US"/>
              <a:t>PART 7: </a:t>
            </a:r>
            <a:r>
              <a:rPr lang="en-US"/>
              <a:t>Preview </a:t>
            </a:r>
            <a:r>
              <a:rPr lang="en-US">
                <a:solidFill>
                  <a:srgbClr val="191919"/>
                </a:solidFill>
              </a:rPr>
              <a:t>Next</a:t>
            </a:r>
            <a:r>
              <a:rPr lang="en-US"/>
              <a:t> </a:t>
            </a:r>
            <a:r>
              <a:rPr lang="en-US">
                <a:solidFill>
                  <a:srgbClr val="191919"/>
                </a:solidFill>
              </a:rPr>
              <a:t>Activity</a:t>
            </a:r>
            <a:endParaRPr>
              <a:solidFill>
                <a:srgbClr val="191919"/>
              </a:solidFill>
            </a:endParaRPr>
          </a:p>
          <a:p>
            <a:pPr indent="-196596" lvl="0" marL="310896" rtl="0" algn="l">
              <a:lnSpc>
                <a:spcPct val="100000"/>
              </a:lnSpc>
              <a:spcBef>
                <a:spcPts val="1200"/>
              </a:spcBef>
              <a:spcAft>
                <a:spcPts val="1200"/>
              </a:spcAft>
              <a:buSzPts val="1800"/>
              <a:buNone/>
            </a:pPr>
            <a:r>
              <a:t/>
            </a:r>
            <a:endParaRPr b="1"/>
          </a:p>
        </p:txBody>
      </p:sp>
      <p:sp>
        <p:nvSpPr>
          <p:cNvPr descr="Icon" id="1222" name="Google Shape;1222;p127"/>
          <p:cNvSpPr/>
          <p:nvPr/>
        </p:nvSpPr>
        <p:spPr>
          <a:xfrm>
            <a:off x="6259935" y="1533429"/>
            <a:ext cx="2084100" cy="2496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1223" name="Google Shape;1223;p127"/>
          <p:cNvGrpSpPr/>
          <p:nvPr/>
        </p:nvGrpSpPr>
        <p:grpSpPr>
          <a:xfrm>
            <a:off x="6703044" y="2004151"/>
            <a:ext cx="1197749" cy="1469805"/>
            <a:chOff x="6756023" y="2028307"/>
            <a:chExt cx="1197749" cy="1469805"/>
          </a:xfrm>
        </p:grpSpPr>
        <p:sp>
          <p:nvSpPr>
            <p:cNvPr id="1224" name="Google Shape;1224;p127"/>
            <p:cNvSpPr/>
            <p:nvPr/>
          </p:nvSpPr>
          <p:spPr>
            <a:xfrm>
              <a:off x="6756023" y="2028307"/>
              <a:ext cx="1197749" cy="1469805"/>
            </a:xfrm>
            <a:custGeom>
              <a:rect b="b" l="l" r="r" t="t"/>
              <a:pathLst>
                <a:path extrusionOk="0" h="2188" w="1791">
                  <a:moveTo>
                    <a:pt x="1592" y="199"/>
                  </a:moveTo>
                  <a:lnTo>
                    <a:pt x="1175" y="199"/>
                  </a:lnTo>
                  <a:cubicBezTo>
                    <a:pt x="1135" y="84"/>
                    <a:pt x="1025" y="0"/>
                    <a:pt x="895" y="0"/>
                  </a:cubicBezTo>
                  <a:cubicBezTo>
                    <a:pt x="766" y="0"/>
                    <a:pt x="656" y="84"/>
                    <a:pt x="616" y="199"/>
                  </a:cubicBezTo>
                  <a:lnTo>
                    <a:pt x="199" y="199"/>
                  </a:lnTo>
                  <a:cubicBezTo>
                    <a:pt x="89" y="199"/>
                    <a:pt x="0" y="288"/>
                    <a:pt x="0" y="398"/>
                  </a:cubicBezTo>
                  <a:lnTo>
                    <a:pt x="0" y="1989"/>
                  </a:lnTo>
                  <a:cubicBezTo>
                    <a:pt x="0" y="2099"/>
                    <a:pt x="89" y="2188"/>
                    <a:pt x="199" y="2188"/>
                  </a:cubicBezTo>
                  <a:lnTo>
                    <a:pt x="1592" y="2188"/>
                  </a:lnTo>
                  <a:cubicBezTo>
                    <a:pt x="1702" y="2188"/>
                    <a:pt x="1791" y="2099"/>
                    <a:pt x="1791" y="1989"/>
                  </a:cubicBezTo>
                  <a:lnTo>
                    <a:pt x="1791" y="398"/>
                  </a:lnTo>
                  <a:cubicBezTo>
                    <a:pt x="1791" y="288"/>
                    <a:pt x="1702" y="199"/>
                    <a:pt x="1592" y="199"/>
                  </a:cubicBezTo>
                  <a:close/>
                  <a:moveTo>
                    <a:pt x="895" y="199"/>
                  </a:moveTo>
                  <a:cubicBezTo>
                    <a:pt x="950" y="199"/>
                    <a:pt x="995" y="243"/>
                    <a:pt x="995" y="298"/>
                  </a:cubicBezTo>
                  <a:cubicBezTo>
                    <a:pt x="995" y="354"/>
                    <a:pt x="950" y="398"/>
                    <a:pt x="895" y="398"/>
                  </a:cubicBezTo>
                  <a:cubicBezTo>
                    <a:pt x="841" y="398"/>
                    <a:pt x="796" y="354"/>
                    <a:pt x="796" y="298"/>
                  </a:cubicBezTo>
                  <a:cubicBezTo>
                    <a:pt x="796" y="243"/>
                    <a:pt x="841" y="199"/>
                    <a:pt x="895" y="199"/>
                  </a:cubicBezTo>
                  <a:close/>
                  <a:moveTo>
                    <a:pt x="1592" y="1989"/>
                  </a:moveTo>
                  <a:lnTo>
                    <a:pt x="199" y="1989"/>
                  </a:lnTo>
                  <a:lnTo>
                    <a:pt x="199" y="398"/>
                  </a:lnTo>
                  <a:lnTo>
                    <a:pt x="398" y="398"/>
                  </a:lnTo>
                  <a:lnTo>
                    <a:pt x="398" y="696"/>
                  </a:lnTo>
                  <a:lnTo>
                    <a:pt x="1393" y="696"/>
                  </a:lnTo>
                  <a:lnTo>
                    <a:pt x="1393" y="398"/>
                  </a:lnTo>
                  <a:lnTo>
                    <a:pt x="1592" y="398"/>
                  </a:lnTo>
                  <a:lnTo>
                    <a:pt x="1592" y="1989"/>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5" name="Google Shape;1225;p127"/>
            <p:cNvSpPr/>
            <p:nvPr/>
          </p:nvSpPr>
          <p:spPr>
            <a:xfrm>
              <a:off x="7051204" y="2616483"/>
              <a:ext cx="628650" cy="630239"/>
            </a:xfrm>
            <a:custGeom>
              <a:rect b="b" l="l" r="r" t="t"/>
              <a:pathLst>
                <a:path extrusionOk="0" h="2057" w="2057">
                  <a:moveTo>
                    <a:pt x="1029" y="0"/>
                  </a:moveTo>
                  <a:cubicBezTo>
                    <a:pt x="461" y="0"/>
                    <a:pt x="0" y="460"/>
                    <a:pt x="0" y="1029"/>
                  </a:cubicBezTo>
                  <a:cubicBezTo>
                    <a:pt x="0" y="1596"/>
                    <a:pt x="461" y="2057"/>
                    <a:pt x="1029" y="2057"/>
                  </a:cubicBezTo>
                  <a:cubicBezTo>
                    <a:pt x="1597" y="2057"/>
                    <a:pt x="2057" y="1596"/>
                    <a:pt x="2057" y="1029"/>
                  </a:cubicBezTo>
                  <a:cubicBezTo>
                    <a:pt x="2057" y="460"/>
                    <a:pt x="1597" y="0"/>
                    <a:pt x="1029" y="0"/>
                  </a:cubicBezTo>
                  <a:close/>
                  <a:moveTo>
                    <a:pt x="823" y="1543"/>
                  </a:moveTo>
                  <a:lnTo>
                    <a:pt x="309" y="1029"/>
                  </a:lnTo>
                  <a:lnTo>
                    <a:pt x="454" y="883"/>
                  </a:lnTo>
                  <a:lnTo>
                    <a:pt x="823" y="1252"/>
                  </a:lnTo>
                  <a:lnTo>
                    <a:pt x="1603" y="472"/>
                  </a:lnTo>
                  <a:lnTo>
                    <a:pt x="1749" y="617"/>
                  </a:lnTo>
                  <a:lnTo>
                    <a:pt x="823" y="154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26" name="Google Shape;1226;p127"/>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sp>
        <p:nvSpPr>
          <p:cNvPr id="1231" name="Google Shape;1231;p128"/>
          <p:cNvSpPr txBox="1"/>
          <p:nvPr>
            <p:ph idx="1" type="body"/>
          </p:nvPr>
        </p:nvSpPr>
        <p:spPr>
          <a:xfrm>
            <a:off x="819150" y="1590624"/>
            <a:ext cx="3578700" cy="2448000"/>
          </a:xfrm>
          <a:prstGeom prst="rect">
            <a:avLst/>
          </a:prstGeom>
          <a:noFill/>
          <a:ln>
            <a:noFill/>
          </a:ln>
        </p:spPr>
        <p:txBody>
          <a:bodyPr anchorCtr="0" anchor="t" bIns="0" lIns="0" spcFirstLastPara="1" rIns="0" wrap="square" tIns="0">
            <a:noAutofit/>
          </a:bodyPr>
          <a:lstStyle/>
          <a:p>
            <a:pPr indent="-310896" lvl="0" marL="310896" rtl="0" algn="l">
              <a:lnSpc>
                <a:spcPct val="100000"/>
              </a:lnSpc>
              <a:spcBef>
                <a:spcPts val="0"/>
              </a:spcBef>
              <a:spcAft>
                <a:spcPts val="0"/>
              </a:spcAft>
              <a:buClr>
                <a:schemeClr val="accent2"/>
              </a:buClr>
              <a:buSzPts val="1800"/>
              <a:buFont typeface="Arial"/>
              <a:buChar char="•"/>
            </a:pPr>
            <a:r>
              <a:rPr lang="en-US"/>
              <a:t>Learn the basic </a:t>
            </a:r>
            <a:r>
              <a:rPr lang="en-US"/>
              <a:t>features</a:t>
            </a:r>
            <a:r>
              <a:rPr lang="en-US"/>
              <a:t> of Tinkercad, a 3D modeling </a:t>
            </a:r>
            <a:r>
              <a:rPr lang="en-US"/>
              <a:t>software</a:t>
            </a:r>
            <a:r>
              <a:rPr lang="en-US"/>
              <a:t> </a:t>
            </a:r>
            <a:endParaRPr/>
          </a:p>
          <a:p>
            <a:pPr indent="0" lvl="0" marL="310896" rtl="0" algn="l">
              <a:lnSpc>
                <a:spcPct val="100000"/>
              </a:lnSpc>
              <a:spcBef>
                <a:spcPts val="1200"/>
              </a:spcBef>
              <a:spcAft>
                <a:spcPts val="0"/>
              </a:spcAft>
              <a:buNone/>
            </a:pPr>
            <a:r>
              <a:t/>
            </a:r>
            <a:endParaRPr/>
          </a:p>
          <a:p>
            <a:pPr indent="-196596" lvl="0" marL="310896" rtl="0" algn="l">
              <a:lnSpc>
                <a:spcPct val="100000"/>
              </a:lnSpc>
              <a:spcBef>
                <a:spcPts val="1200"/>
              </a:spcBef>
              <a:spcAft>
                <a:spcPts val="0"/>
              </a:spcAft>
              <a:buClr>
                <a:schemeClr val="accent2"/>
              </a:buClr>
              <a:buSzPts val="1800"/>
              <a:buFont typeface="Arial"/>
              <a:buNone/>
            </a:pPr>
            <a:r>
              <a:t/>
            </a:r>
            <a:endParaRPr/>
          </a:p>
          <a:p>
            <a:pPr indent="-196596" lvl="0" marL="310896" rtl="0" algn="l">
              <a:lnSpc>
                <a:spcPct val="100000"/>
              </a:lnSpc>
              <a:spcBef>
                <a:spcPts val="1200"/>
              </a:spcBef>
              <a:spcAft>
                <a:spcPts val="1200"/>
              </a:spcAft>
              <a:buClr>
                <a:schemeClr val="accent2"/>
              </a:buClr>
              <a:buSzPts val="1800"/>
              <a:buFont typeface="Arial"/>
              <a:buNone/>
            </a:pPr>
            <a:r>
              <a:t/>
            </a:r>
            <a:endParaRPr/>
          </a:p>
        </p:txBody>
      </p:sp>
      <p:sp>
        <p:nvSpPr>
          <p:cNvPr id="1232" name="Google Shape;1232;p128"/>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What is today’s </a:t>
            </a:r>
            <a:r>
              <a:rPr lang="en-US"/>
              <a:t>goal</a:t>
            </a:r>
            <a:r>
              <a:rPr lang="en-US"/>
              <a:t>?</a:t>
            </a:r>
            <a:endParaRPr/>
          </a:p>
        </p:txBody>
      </p:sp>
      <p:sp>
        <p:nvSpPr>
          <p:cNvPr descr="Icon" id="1233" name="Google Shape;1233;p128"/>
          <p:cNvSpPr/>
          <p:nvPr/>
        </p:nvSpPr>
        <p:spPr>
          <a:xfrm>
            <a:off x="5941184" y="1868955"/>
            <a:ext cx="2383666" cy="1986398"/>
          </a:xfrm>
          <a:custGeom>
            <a:rect b="b" l="l" r="r" t="t"/>
            <a:pathLst>
              <a:path extrusionOk="0" h="83" w="103">
                <a:moveTo>
                  <a:pt x="91" y="14"/>
                </a:moveTo>
                <a:cubicBezTo>
                  <a:pt x="94" y="1"/>
                  <a:pt x="94" y="1"/>
                  <a:pt x="94" y="1"/>
                </a:cubicBezTo>
                <a:cubicBezTo>
                  <a:pt x="76" y="11"/>
                  <a:pt x="76" y="11"/>
                  <a:pt x="76" y="11"/>
                </a:cubicBezTo>
                <a:cubicBezTo>
                  <a:pt x="74" y="16"/>
                  <a:pt x="71" y="21"/>
                  <a:pt x="66" y="23"/>
                </a:cubicBezTo>
                <a:cubicBezTo>
                  <a:pt x="47" y="34"/>
                  <a:pt x="47" y="34"/>
                  <a:pt x="47" y="34"/>
                </a:cubicBezTo>
                <a:cubicBezTo>
                  <a:pt x="45" y="33"/>
                  <a:pt x="43" y="32"/>
                  <a:pt x="42" y="32"/>
                </a:cubicBezTo>
                <a:cubicBezTo>
                  <a:pt x="37" y="32"/>
                  <a:pt x="33" y="36"/>
                  <a:pt x="33" y="41"/>
                </a:cubicBezTo>
                <a:cubicBezTo>
                  <a:pt x="33" y="46"/>
                  <a:pt x="37" y="50"/>
                  <a:pt x="42" y="50"/>
                </a:cubicBezTo>
                <a:cubicBezTo>
                  <a:pt x="46" y="50"/>
                  <a:pt x="51" y="46"/>
                  <a:pt x="50" y="41"/>
                </a:cubicBezTo>
                <a:cubicBezTo>
                  <a:pt x="70" y="30"/>
                  <a:pt x="70" y="30"/>
                  <a:pt x="70" y="30"/>
                </a:cubicBezTo>
                <a:cubicBezTo>
                  <a:pt x="74" y="27"/>
                  <a:pt x="80" y="27"/>
                  <a:pt x="85" y="28"/>
                </a:cubicBezTo>
                <a:cubicBezTo>
                  <a:pt x="103" y="17"/>
                  <a:pt x="103" y="17"/>
                  <a:pt x="103" y="17"/>
                </a:cubicBezTo>
                <a:lnTo>
                  <a:pt x="91" y="14"/>
                </a:lnTo>
                <a:close/>
                <a:moveTo>
                  <a:pt x="74" y="35"/>
                </a:moveTo>
                <a:cubicBezTo>
                  <a:pt x="76" y="46"/>
                  <a:pt x="73" y="57"/>
                  <a:pt x="65" y="65"/>
                </a:cubicBezTo>
                <a:cubicBezTo>
                  <a:pt x="59" y="71"/>
                  <a:pt x="50" y="75"/>
                  <a:pt x="42" y="75"/>
                </a:cubicBezTo>
                <a:cubicBezTo>
                  <a:pt x="33" y="75"/>
                  <a:pt x="24" y="71"/>
                  <a:pt x="18" y="65"/>
                </a:cubicBezTo>
                <a:cubicBezTo>
                  <a:pt x="12" y="59"/>
                  <a:pt x="8" y="50"/>
                  <a:pt x="8" y="42"/>
                </a:cubicBezTo>
                <a:cubicBezTo>
                  <a:pt x="8" y="33"/>
                  <a:pt x="12" y="24"/>
                  <a:pt x="18" y="18"/>
                </a:cubicBezTo>
                <a:cubicBezTo>
                  <a:pt x="24" y="12"/>
                  <a:pt x="33" y="8"/>
                  <a:pt x="42" y="8"/>
                </a:cubicBezTo>
                <a:cubicBezTo>
                  <a:pt x="50" y="8"/>
                  <a:pt x="58" y="12"/>
                  <a:pt x="64" y="17"/>
                </a:cubicBezTo>
                <a:cubicBezTo>
                  <a:pt x="66" y="16"/>
                  <a:pt x="68" y="14"/>
                  <a:pt x="69" y="11"/>
                </a:cubicBezTo>
                <a:cubicBezTo>
                  <a:pt x="62" y="4"/>
                  <a:pt x="52" y="0"/>
                  <a:pt x="42" y="0"/>
                </a:cubicBezTo>
                <a:cubicBezTo>
                  <a:pt x="19" y="0"/>
                  <a:pt x="0" y="19"/>
                  <a:pt x="0" y="42"/>
                </a:cubicBezTo>
                <a:cubicBezTo>
                  <a:pt x="0" y="64"/>
                  <a:pt x="19" y="83"/>
                  <a:pt x="42" y="83"/>
                </a:cubicBezTo>
                <a:cubicBezTo>
                  <a:pt x="67" y="83"/>
                  <a:pt x="87" y="59"/>
                  <a:pt x="82" y="34"/>
                </a:cubicBezTo>
                <a:cubicBezTo>
                  <a:pt x="79" y="33"/>
                  <a:pt x="76" y="34"/>
                  <a:pt x="74" y="35"/>
                </a:cubicBezTo>
                <a:close/>
                <a:moveTo>
                  <a:pt x="58" y="43"/>
                </a:moveTo>
                <a:cubicBezTo>
                  <a:pt x="66" y="39"/>
                  <a:pt x="66" y="39"/>
                  <a:pt x="66" y="39"/>
                </a:cubicBezTo>
                <a:cubicBezTo>
                  <a:pt x="68" y="54"/>
                  <a:pt x="56" y="66"/>
                  <a:pt x="42" y="66"/>
                </a:cubicBezTo>
                <a:cubicBezTo>
                  <a:pt x="28" y="66"/>
                  <a:pt x="17" y="55"/>
                  <a:pt x="17" y="42"/>
                </a:cubicBezTo>
                <a:cubicBezTo>
                  <a:pt x="17" y="28"/>
                  <a:pt x="28" y="17"/>
                  <a:pt x="42" y="17"/>
                </a:cubicBezTo>
                <a:cubicBezTo>
                  <a:pt x="47" y="17"/>
                  <a:pt x="52" y="18"/>
                  <a:pt x="56" y="21"/>
                </a:cubicBezTo>
                <a:cubicBezTo>
                  <a:pt x="48" y="26"/>
                  <a:pt x="48" y="26"/>
                  <a:pt x="48" y="26"/>
                </a:cubicBezTo>
                <a:cubicBezTo>
                  <a:pt x="46" y="25"/>
                  <a:pt x="44" y="25"/>
                  <a:pt x="42" y="25"/>
                </a:cubicBezTo>
                <a:cubicBezTo>
                  <a:pt x="32" y="25"/>
                  <a:pt x="25" y="32"/>
                  <a:pt x="25" y="42"/>
                </a:cubicBezTo>
                <a:cubicBezTo>
                  <a:pt x="25" y="51"/>
                  <a:pt x="32" y="58"/>
                  <a:pt x="42" y="58"/>
                </a:cubicBezTo>
                <a:cubicBezTo>
                  <a:pt x="50" y="58"/>
                  <a:pt x="57" y="52"/>
                  <a:pt x="58" y="43"/>
                </a:cubicBezTo>
                <a:close/>
              </a:path>
            </a:pathLst>
          </a:custGeom>
          <a:solidFill>
            <a:schemeClr val="accent3"/>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sp>
        <p:nvSpPr>
          <p:cNvPr id="1234" name="Google Shape;1234;p128"/>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129"/>
          <p:cNvSpPr txBox="1"/>
          <p:nvPr>
            <p:ph type="title"/>
          </p:nvPr>
        </p:nvSpPr>
        <p:spPr>
          <a:xfrm>
            <a:off x="819150" y="628650"/>
            <a:ext cx="7505700" cy="954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3000"/>
              <a:buNone/>
            </a:pPr>
            <a:r>
              <a:rPr lang="en-US"/>
              <a:t>Log </a:t>
            </a:r>
            <a:r>
              <a:rPr lang="en-US">
                <a:solidFill>
                  <a:srgbClr val="191919"/>
                </a:solidFill>
              </a:rPr>
              <a:t>I</a:t>
            </a:r>
            <a:r>
              <a:rPr lang="en-US"/>
              <a:t>n and Play</a:t>
            </a:r>
            <a:r>
              <a:rPr b="1" lang="en-US"/>
              <a:t> </a:t>
            </a:r>
            <a:endParaRPr/>
          </a:p>
        </p:txBody>
      </p:sp>
      <p:sp>
        <p:nvSpPr>
          <p:cNvPr id="1240" name="Google Shape;1240;p129"/>
          <p:cNvSpPr txBox="1"/>
          <p:nvPr>
            <p:ph idx="1" type="body"/>
          </p:nvPr>
        </p:nvSpPr>
        <p:spPr>
          <a:xfrm>
            <a:off x="827441" y="2944204"/>
            <a:ext cx="2362200" cy="11886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1200"/>
              </a:spcAft>
              <a:buSzPts val="2000"/>
              <a:buNone/>
            </a:pPr>
            <a:r>
              <a:rPr lang="en-US"/>
              <a:t>Log in and explore Tinkercad</a:t>
            </a:r>
            <a:endParaRPr>
              <a:highlight>
                <a:srgbClr val="FFFF00"/>
              </a:highlight>
            </a:endParaRPr>
          </a:p>
        </p:txBody>
      </p:sp>
      <p:sp>
        <p:nvSpPr>
          <p:cNvPr descr="Icon" id="1241" name="Google Shape;1241;p129"/>
          <p:cNvSpPr/>
          <p:nvPr/>
        </p:nvSpPr>
        <p:spPr>
          <a:xfrm>
            <a:off x="1761742" y="1850040"/>
            <a:ext cx="501991" cy="578653"/>
          </a:xfrm>
          <a:custGeom>
            <a:rect b="b" l="l" r="r" t="t"/>
            <a:pathLst>
              <a:path extrusionOk="0" h="35" w="28">
                <a:moveTo>
                  <a:pt x="3" y="31"/>
                </a:moveTo>
                <a:lnTo>
                  <a:pt x="3" y="4"/>
                </a:lnTo>
                <a:lnTo>
                  <a:pt x="16" y="4"/>
                </a:lnTo>
                <a:lnTo>
                  <a:pt x="16" y="12"/>
                </a:lnTo>
                <a:lnTo>
                  <a:pt x="25" y="12"/>
                </a:lnTo>
                <a:lnTo>
                  <a:pt x="25" y="31"/>
                </a:lnTo>
                <a:lnTo>
                  <a:pt x="3" y="31"/>
                </a:lnTo>
                <a:close/>
                <a:moveTo>
                  <a:pt x="19" y="5"/>
                </a:moveTo>
                <a:lnTo>
                  <a:pt x="23" y="9"/>
                </a:lnTo>
                <a:lnTo>
                  <a:pt x="19" y="9"/>
                </a:lnTo>
                <a:lnTo>
                  <a:pt x="19" y="5"/>
                </a:lnTo>
                <a:close/>
                <a:moveTo>
                  <a:pt x="19" y="0"/>
                </a:moveTo>
                <a:lnTo>
                  <a:pt x="0" y="0"/>
                </a:lnTo>
                <a:lnTo>
                  <a:pt x="0" y="35"/>
                </a:lnTo>
                <a:lnTo>
                  <a:pt x="28" y="35"/>
                </a:lnTo>
                <a:lnTo>
                  <a:pt x="28" y="9"/>
                </a:lnTo>
                <a:lnTo>
                  <a:pt x="19" y="0"/>
                </a:lnTo>
                <a:close/>
              </a:path>
            </a:pathLst>
          </a:custGeom>
          <a:solidFill>
            <a:schemeClr val="dk1"/>
          </a:solidFill>
          <a:ln>
            <a:noFill/>
          </a:ln>
        </p:spPr>
        <p:txBody>
          <a:bodyPr anchorCtr="0" anchor="t" bIns="50800" lIns="101600" spcFirstLastPara="1" rIns="101600" wrap="square" tIns="50800">
            <a:noAutofit/>
          </a:bodyPr>
          <a:lstStyle/>
          <a:p>
            <a:pPr indent="0" lvl="0" marL="0" marR="0" rtl="0" algn="l">
              <a:lnSpc>
                <a:spcPct val="100000"/>
              </a:lnSpc>
              <a:spcBef>
                <a:spcPts val="0"/>
              </a:spcBef>
              <a:spcAft>
                <a:spcPts val="0"/>
              </a:spcAft>
              <a:buNone/>
            </a:pPr>
            <a:r>
              <a:t/>
            </a:r>
            <a:endParaRPr b="0" i="0" sz="1560" u="none" cap="none" strike="noStrike">
              <a:solidFill>
                <a:srgbClr val="C00000"/>
              </a:solidFill>
              <a:latin typeface="Arial"/>
              <a:ea typeface="Arial"/>
              <a:cs typeface="Arial"/>
              <a:sym typeface="Arial"/>
            </a:endParaRPr>
          </a:p>
        </p:txBody>
      </p:sp>
      <p:pic>
        <p:nvPicPr>
          <p:cNvPr descr="Timer showing 5 minutes allotted to complete this activity." id="1242" name="Google Shape;1242;p129"/>
          <p:cNvPicPr preferRelativeResize="0"/>
          <p:nvPr/>
        </p:nvPicPr>
        <p:blipFill rotWithShape="1">
          <a:blip r:embed="rId3">
            <a:alphaModFix/>
          </a:blip>
          <a:srcRect b="0" l="0" r="0" t="0"/>
          <a:stretch/>
        </p:blipFill>
        <p:spPr>
          <a:xfrm>
            <a:off x="4701555" y="2381255"/>
            <a:ext cx="2120095" cy="1197875"/>
          </a:xfrm>
          <a:prstGeom prst="rect">
            <a:avLst/>
          </a:prstGeom>
          <a:noFill/>
          <a:ln cap="flat" cmpd="sng" w="47625">
            <a:solidFill>
              <a:schemeClr val="accent3"/>
            </a:solidFill>
            <a:prstDash val="solid"/>
            <a:round/>
            <a:headEnd len="sm" w="sm" type="none"/>
            <a:tailEnd len="sm" w="sm" type="none"/>
          </a:ln>
        </p:spPr>
      </p:pic>
      <p:sp>
        <p:nvSpPr>
          <p:cNvPr id="1243" name="Google Shape;1243;p129"/>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p130"/>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Stretching</a:t>
            </a:r>
            <a:endParaRPr/>
          </a:p>
        </p:txBody>
      </p:sp>
      <p:sp>
        <p:nvSpPr>
          <p:cNvPr id="1249" name="Google Shape;1249;p130"/>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Virtual Object</a:t>
            </a:r>
            <a:endParaRPr/>
          </a:p>
        </p:txBody>
      </p:sp>
      <p:pic>
        <p:nvPicPr>
          <p:cNvPr descr="The three basic 3D shape options in Tinkercad: a cube, a cylinder and a cube selected." id="1250" name="Google Shape;1250;p130"/>
          <p:cNvPicPr preferRelativeResize="0"/>
          <p:nvPr/>
        </p:nvPicPr>
        <p:blipFill rotWithShape="1">
          <a:blip r:embed="rId3">
            <a:alphaModFix/>
          </a:blip>
          <a:srcRect b="64548" l="82027" r="0" t="13330"/>
          <a:stretch/>
        </p:blipFill>
        <p:spPr>
          <a:xfrm>
            <a:off x="629994" y="1689450"/>
            <a:ext cx="1436549" cy="752440"/>
          </a:xfrm>
          <a:prstGeom prst="rect">
            <a:avLst/>
          </a:prstGeom>
          <a:noFill/>
          <a:ln cap="flat" cmpd="sng" w="12700">
            <a:solidFill>
              <a:schemeClr val="accent3"/>
            </a:solidFill>
            <a:prstDash val="solid"/>
            <a:miter lim="8000"/>
            <a:headEnd len="sm" w="sm" type="none"/>
            <a:tailEnd len="sm" w="sm" type="none"/>
          </a:ln>
        </p:spPr>
      </p:pic>
      <p:sp>
        <p:nvSpPr>
          <p:cNvPr id="1251" name="Google Shape;1251;p130"/>
          <p:cNvSpPr txBox="1"/>
          <p:nvPr/>
        </p:nvSpPr>
        <p:spPr>
          <a:xfrm>
            <a:off x="555725" y="2372928"/>
            <a:ext cx="139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Click the cube</a:t>
            </a:r>
            <a:endParaRPr>
              <a:latin typeface="Calibri"/>
              <a:ea typeface="Calibri"/>
              <a:cs typeface="Calibri"/>
              <a:sym typeface="Calibri"/>
            </a:endParaRPr>
          </a:p>
        </p:txBody>
      </p:sp>
      <p:pic>
        <p:nvPicPr>
          <p:cNvPr descr="The main building workplane of Tinkercad with a 3D block in the center and a customization toolbar on the right. " id="1252" name="Google Shape;1252;p130"/>
          <p:cNvPicPr preferRelativeResize="0"/>
          <p:nvPr/>
        </p:nvPicPr>
        <p:blipFill rotWithShape="1">
          <a:blip r:embed="rId4">
            <a:alphaModFix/>
          </a:blip>
          <a:srcRect b="0" l="-6338" r="16933" t="6331"/>
          <a:stretch/>
        </p:blipFill>
        <p:spPr>
          <a:xfrm>
            <a:off x="2512952" y="1645127"/>
            <a:ext cx="1522938" cy="796762"/>
          </a:xfrm>
          <a:prstGeom prst="rect">
            <a:avLst/>
          </a:prstGeom>
          <a:noFill/>
          <a:ln cap="flat" cmpd="sng" w="12700">
            <a:solidFill>
              <a:schemeClr val="accent3"/>
            </a:solidFill>
            <a:prstDash val="solid"/>
            <a:miter lim="8000"/>
            <a:headEnd len="sm" w="sm" type="none"/>
            <a:tailEnd len="sm" w="sm" type="none"/>
          </a:ln>
        </p:spPr>
      </p:pic>
      <p:sp>
        <p:nvSpPr>
          <p:cNvPr id="1253" name="Google Shape;1253;p130"/>
          <p:cNvSpPr txBox="1"/>
          <p:nvPr/>
        </p:nvSpPr>
        <p:spPr>
          <a:xfrm>
            <a:off x="2458868" y="2371118"/>
            <a:ext cx="1399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Click the plane</a:t>
            </a:r>
            <a:endParaRPr>
              <a:latin typeface="Calibri"/>
              <a:ea typeface="Calibri"/>
              <a:cs typeface="Calibri"/>
              <a:sym typeface="Calibri"/>
            </a:endParaRPr>
          </a:p>
        </p:txBody>
      </p:sp>
      <p:pic>
        <p:nvPicPr>
          <p:cNvPr descr="A 3D cube in the center of the workplane with the length and width displaying 20.00." id="1254" name="Google Shape;1254;p130"/>
          <p:cNvPicPr preferRelativeResize="0"/>
          <p:nvPr/>
        </p:nvPicPr>
        <p:blipFill rotWithShape="1">
          <a:blip r:embed="rId5">
            <a:alphaModFix/>
          </a:blip>
          <a:srcRect b="11589" l="0" r="32930" t="11505"/>
          <a:stretch/>
        </p:blipFill>
        <p:spPr>
          <a:xfrm>
            <a:off x="4590551" y="1633724"/>
            <a:ext cx="1035081" cy="808165"/>
          </a:xfrm>
          <a:prstGeom prst="rect">
            <a:avLst/>
          </a:prstGeom>
          <a:noFill/>
          <a:ln cap="flat" cmpd="sng" w="12700">
            <a:solidFill>
              <a:schemeClr val="accent3"/>
            </a:solidFill>
            <a:prstDash val="solid"/>
            <a:miter lim="8000"/>
            <a:headEnd len="sm" w="sm" type="none"/>
            <a:tailEnd len="sm" w="sm" type="none"/>
          </a:ln>
        </p:spPr>
      </p:pic>
      <p:sp>
        <p:nvSpPr>
          <p:cNvPr id="1255" name="Google Shape;1255;p130"/>
          <p:cNvSpPr txBox="1"/>
          <p:nvPr/>
        </p:nvSpPr>
        <p:spPr>
          <a:xfrm>
            <a:off x="4444881" y="2428676"/>
            <a:ext cx="167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Click the corner black square to make it red</a:t>
            </a:r>
            <a:endParaRPr>
              <a:latin typeface="Calibri"/>
              <a:ea typeface="Calibri"/>
              <a:cs typeface="Calibri"/>
              <a:sym typeface="Calibri"/>
            </a:endParaRPr>
          </a:p>
        </p:txBody>
      </p:sp>
      <p:pic>
        <p:nvPicPr>
          <p:cNvPr descr="A 3D rectangle block on the workplane with the length labeled 25.00 and width labeled 50.00." id="1256" name="Google Shape;1256;p130"/>
          <p:cNvPicPr preferRelativeResize="0"/>
          <p:nvPr/>
        </p:nvPicPr>
        <p:blipFill rotWithShape="1">
          <a:blip r:embed="rId6">
            <a:alphaModFix/>
          </a:blip>
          <a:srcRect b="-1190" l="0" r="8298" t="1190"/>
          <a:stretch/>
        </p:blipFill>
        <p:spPr>
          <a:xfrm>
            <a:off x="6315861" y="1609425"/>
            <a:ext cx="1399707" cy="865494"/>
          </a:xfrm>
          <a:prstGeom prst="rect">
            <a:avLst/>
          </a:prstGeom>
          <a:noFill/>
          <a:ln cap="flat" cmpd="sng" w="12700">
            <a:solidFill>
              <a:schemeClr val="accent3"/>
            </a:solidFill>
            <a:prstDash val="solid"/>
            <a:miter lim="8000"/>
            <a:headEnd len="sm" w="sm" type="none"/>
            <a:tailEnd len="sm" w="sm" type="none"/>
          </a:ln>
        </p:spPr>
      </p:pic>
      <p:sp>
        <p:nvSpPr>
          <p:cNvPr id="1257" name="Google Shape;1257;p130"/>
          <p:cNvSpPr txBox="1"/>
          <p:nvPr/>
        </p:nvSpPr>
        <p:spPr>
          <a:xfrm>
            <a:off x="6260037" y="2406526"/>
            <a:ext cx="2211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Change the dimensions to 50.00 and 25.00</a:t>
            </a:r>
            <a:endParaRPr>
              <a:latin typeface="Calibri"/>
              <a:ea typeface="Calibri"/>
              <a:cs typeface="Calibri"/>
              <a:sym typeface="Calibri"/>
            </a:endParaRPr>
          </a:p>
        </p:txBody>
      </p:sp>
      <p:pic>
        <p:nvPicPr>
          <p:cNvPr descr="A zoomed in look into the 3D block's squares in which clicking the top left square makes it red." id="1258" name="Google Shape;1258;p130"/>
          <p:cNvPicPr preferRelativeResize="0"/>
          <p:nvPr/>
        </p:nvPicPr>
        <p:blipFill>
          <a:blip r:embed="rId7">
            <a:alphaModFix/>
          </a:blip>
          <a:stretch>
            <a:fillRect/>
          </a:stretch>
        </p:blipFill>
        <p:spPr>
          <a:xfrm>
            <a:off x="587499" y="3072810"/>
            <a:ext cx="1293664" cy="1117788"/>
          </a:xfrm>
          <a:prstGeom prst="rect">
            <a:avLst/>
          </a:prstGeom>
          <a:noFill/>
          <a:ln cap="flat" cmpd="sng" w="9525">
            <a:solidFill>
              <a:schemeClr val="accent3"/>
            </a:solidFill>
            <a:prstDash val="solid"/>
            <a:round/>
            <a:headEnd len="sm" w="sm" type="none"/>
            <a:tailEnd len="sm" w="sm" type="none"/>
          </a:ln>
        </p:spPr>
      </p:pic>
      <p:sp>
        <p:nvSpPr>
          <p:cNvPr id="1259" name="Google Shape;1259;p130"/>
          <p:cNvSpPr txBox="1"/>
          <p:nvPr/>
        </p:nvSpPr>
        <p:spPr>
          <a:xfrm>
            <a:off x="574146" y="4190598"/>
            <a:ext cx="1399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5. Click the top left square to make it red</a:t>
            </a:r>
            <a:endParaRPr>
              <a:latin typeface="Calibri"/>
              <a:ea typeface="Calibri"/>
              <a:cs typeface="Calibri"/>
              <a:sym typeface="Calibri"/>
            </a:endParaRPr>
          </a:p>
        </p:txBody>
      </p:sp>
      <p:pic>
        <p:nvPicPr>
          <p:cNvPr descr="A 3D rectangle block on the workplane with its height changed to 25.00." id="1260" name="Google Shape;1260;p130"/>
          <p:cNvPicPr preferRelativeResize="0"/>
          <p:nvPr/>
        </p:nvPicPr>
        <p:blipFill>
          <a:blip r:embed="rId8">
            <a:alphaModFix/>
          </a:blip>
          <a:stretch>
            <a:fillRect/>
          </a:stretch>
        </p:blipFill>
        <p:spPr>
          <a:xfrm>
            <a:off x="2512973" y="3043601"/>
            <a:ext cx="1560514" cy="1117788"/>
          </a:xfrm>
          <a:prstGeom prst="rect">
            <a:avLst/>
          </a:prstGeom>
          <a:noFill/>
          <a:ln cap="flat" cmpd="sng" w="12700">
            <a:solidFill>
              <a:schemeClr val="accent3"/>
            </a:solidFill>
            <a:prstDash val="solid"/>
            <a:miter lim="8000"/>
            <a:headEnd len="sm" w="sm" type="none"/>
            <a:tailEnd len="sm" w="sm" type="none"/>
          </a:ln>
        </p:spPr>
      </p:pic>
      <p:sp>
        <p:nvSpPr>
          <p:cNvPr id="1261" name="Google Shape;1261;p130"/>
          <p:cNvSpPr txBox="1"/>
          <p:nvPr/>
        </p:nvSpPr>
        <p:spPr>
          <a:xfrm>
            <a:off x="2512962" y="4161390"/>
            <a:ext cx="1399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6. Change the height to 25.00</a:t>
            </a:r>
            <a:endParaRPr>
              <a:latin typeface="Calibri"/>
              <a:ea typeface="Calibri"/>
              <a:cs typeface="Calibri"/>
              <a:sym typeface="Calibri"/>
            </a:endParaRPr>
          </a:p>
        </p:txBody>
      </p:sp>
      <p:sp>
        <p:nvSpPr>
          <p:cNvPr id="1262" name="Google Shape;1262;p130"/>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131"/>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Rotating</a:t>
            </a:r>
            <a:endParaRPr/>
          </a:p>
        </p:txBody>
      </p:sp>
      <p:sp>
        <p:nvSpPr>
          <p:cNvPr id="1268" name="Google Shape;1268;p131"/>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Virtual Object</a:t>
            </a:r>
            <a:endParaRPr/>
          </a:p>
        </p:txBody>
      </p:sp>
      <p:sp>
        <p:nvSpPr>
          <p:cNvPr id="1269" name="Google Shape;1269;p131"/>
          <p:cNvSpPr txBox="1"/>
          <p:nvPr/>
        </p:nvSpPr>
        <p:spPr>
          <a:xfrm>
            <a:off x="4756400" y="2657885"/>
            <a:ext cx="1854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Hover the cursor over double arrows</a:t>
            </a:r>
            <a:endParaRPr>
              <a:latin typeface="Calibri"/>
              <a:ea typeface="Calibri"/>
              <a:cs typeface="Calibri"/>
              <a:sym typeface="Calibri"/>
            </a:endParaRPr>
          </a:p>
        </p:txBody>
      </p:sp>
      <p:sp>
        <p:nvSpPr>
          <p:cNvPr id="1270" name="Google Shape;1270;p131"/>
          <p:cNvSpPr txBox="1"/>
          <p:nvPr/>
        </p:nvSpPr>
        <p:spPr>
          <a:xfrm>
            <a:off x="1908350" y="4279702"/>
            <a:ext cx="2058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Click and hold the double arrows to rotate</a:t>
            </a:r>
            <a:endParaRPr>
              <a:latin typeface="Calibri"/>
              <a:ea typeface="Calibri"/>
              <a:cs typeface="Calibri"/>
              <a:sym typeface="Calibri"/>
            </a:endParaRPr>
          </a:p>
        </p:txBody>
      </p:sp>
      <p:pic>
        <p:nvPicPr>
          <p:cNvPr descr="A 3D rectangle block on the workplane with the length labeled 25.00 and width labeled 50.00." id="1271" name="Google Shape;1271;p131"/>
          <p:cNvPicPr preferRelativeResize="0"/>
          <p:nvPr/>
        </p:nvPicPr>
        <p:blipFill rotWithShape="1">
          <a:blip r:embed="rId3">
            <a:alphaModFix/>
          </a:blip>
          <a:srcRect b="0" l="0" r="11567" t="0"/>
          <a:stretch/>
        </p:blipFill>
        <p:spPr>
          <a:xfrm>
            <a:off x="1908350" y="1689292"/>
            <a:ext cx="1660800" cy="929274"/>
          </a:xfrm>
          <a:prstGeom prst="rect">
            <a:avLst/>
          </a:prstGeom>
          <a:noFill/>
          <a:ln cap="flat" cmpd="sng" w="25400">
            <a:solidFill>
              <a:srgbClr val="47B934"/>
            </a:solidFill>
            <a:prstDash val="solid"/>
            <a:miter lim="8000"/>
            <a:headEnd len="sm" w="sm" type="none"/>
            <a:tailEnd len="sm" w="sm" type="none"/>
          </a:ln>
        </p:spPr>
      </p:pic>
      <p:sp>
        <p:nvSpPr>
          <p:cNvPr id="1272" name="Google Shape;1272;p131"/>
          <p:cNvSpPr txBox="1"/>
          <p:nvPr/>
        </p:nvSpPr>
        <p:spPr>
          <a:xfrm>
            <a:off x="1803800" y="2602470"/>
            <a:ext cx="2127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Click the corner black square to make it red</a:t>
            </a:r>
            <a:endParaRPr>
              <a:latin typeface="Calibri"/>
              <a:ea typeface="Calibri"/>
              <a:cs typeface="Calibri"/>
              <a:sym typeface="Calibri"/>
            </a:endParaRPr>
          </a:p>
        </p:txBody>
      </p:sp>
      <p:pic>
        <p:nvPicPr>
          <p:cNvPr descr="A 3D rectangle block on the workplane with the cursor hovered over the the double arrows." id="1273" name="Google Shape;1273;p131"/>
          <p:cNvPicPr preferRelativeResize="0"/>
          <p:nvPr/>
        </p:nvPicPr>
        <p:blipFill rotWithShape="1">
          <a:blip r:embed="rId4">
            <a:alphaModFix/>
          </a:blip>
          <a:srcRect b="0" l="0" r="11567" t="0"/>
          <a:stretch/>
        </p:blipFill>
        <p:spPr>
          <a:xfrm>
            <a:off x="4860125" y="1680500"/>
            <a:ext cx="1298201" cy="1008133"/>
          </a:xfrm>
          <a:prstGeom prst="rect">
            <a:avLst/>
          </a:prstGeom>
          <a:noFill/>
          <a:ln cap="flat" cmpd="sng" w="25400">
            <a:solidFill>
              <a:srgbClr val="47B934"/>
            </a:solidFill>
            <a:prstDash val="solid"/>
            <a:miter lim="8000"/>
            <a:headEnd len="sm" w="sm" type="none"/>
            <a:tailEnd len="sm" w="sm" type="none"/>
          </a:ln>
        </p:spPr>
      </p:pic>
      <p:pic>
        <p:nvPicPr>
          <p:cNvPr descr="A 3D rectangle block rotated at a 45 degree angle on the workplane." id="1274" name="Google Shape;1274;p131"/>
          <p:cNvPicPr preferRelativeResize="0"/>
          <p:nvPr/>
        </p:nvPicPr>
        <p:blipFill>
          <a:blip r:embed="rId5">
            <a:alphaModFix/>
          </a:blip>
          <a:stretch>
            <a:fillRect/>
          </a:stretch>
        </p:blipFill>
        <p:spPr>
          <a:xfrm>
            <a:off x="1984539" y="3200658"/>
            <a:ext cx="1165086" cy="1079044"/>
          </a:xfrm>
          <a:prstGeom prst="rect">
            <a:avLst/>
          </a:prstGeom>
          <a:noFill/>
          <a:ln cap="flat" cmpd="sng" w="25400">
            <a:solidFill>
              <a:srgbClr val="47B934"/>
            </a:solidFill>
            <a:prstDash val="solid"/>
            <a:miter lim="8000"/>
            <a:headEnd len="sm" w="sm" type="none"/>
            <a:tailEnd len="sm" w="sm" type="none"/>
          </a:ln>
        </p:spPr>
      </p:pic>
      <p:pic>
        <p:nvPicPr>
          <p:cNvPr descr="The settings bar of Tinkercad opened displaying the undo arrow option to return object to its original position. " id="1275" name="Google Shape;1275;p131"/>
          <p:cNvPicPr preferRelativeResize="0"/>
          <p:nvPr/>
        </p:nvPicPr>
        <p:blipFill>
          <a:blip r:embed="rId6">
            <a:alphaModFix/>
          </a:blip>
          <a:stretch>
            <a:fillRect/>
          </a:stretch>
        </p:blipFill>
        <p:spPr>
          <a:xfrm>
            <a:off x="4853300" y="3335029"/>
            <a:ext cx="1660800" cy="881583"/>
          </a:xfrm>
          <a:prstGeom prst="rect">
            <a:avLst/>
          </a:prstGeom>
          <a:noFill/>
          <a:ln cap="flat" cmpd="sng" w="25400">
            <a:solidFill>
              <a:srgbClr val="47B934"/>
            </a:solidFill>
            <a:prstDash val="solid"/>
            <a:miter lim="8000"/>
            <a:headEnd len="sm" w="sm" type="none"/>
            <a:tailEnd len="sm" w="sm" type="none"/>
          </a:ln>
        </p:spPr>
      </p:pic>
      <p:sp>
        <p:nvSpPr>
          <p:cNvPr id="1276" name="Google Shape;1276;p131"/>
          <p:cNvSpPr txBox="1"/>
          <p:nvPr/>
        </p:nvSpPr>
        <p:spPr>
          <a:xfrm>
            <a:off x="4777100" y="4202531"/>
            <a:ext cx="2476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Click </a:t>
            </a:r>
            <a:r>
              <a:rPr lang="en-US">
                <a:solidFill>
                  <a:srgbClr val="191919"/>
                </a:solidFill>
                <a:latin typeface="Calibri"/>
                <a:ea typeface="Calibri"/>
                <a:cs typeface="Calibri"/>
                <a:sym typeface="Calibri"/>
              </a:rPr>
              <a:t>Undo</a:t>
            </a:r>
            <a:r>
              <a:rPr lang="en-US">
                <a:solidFill>
                  <a:srgbClr val="C00000"/>
                </a:solidFill>
                <a:latin typeface="Calibri"/>
                <a:ea typeface="Calibri"/>
                <a:cs typeface="Calibri"/>
                <a:sym typeface="Calibri"/>
              </a:rPr>
              <a:t> </a:t>
            </a:r>
            <a:r>
              <a:rPr lang="en-US">
                <a:latin typeface="Calibri"/>
                <a:ea typeface="Calibri"/>
                <a:cs typeface="Calibri"/>
                <a:sym typeface="Calibri"/>
              </a:rPr>
              <a:t>until object returns to original position</a:t>
            </a:r>
            <a:endParaRPr>
              <a:latin typeface="Calibri"/>
              <a:ea typeface="Calibri"/>
              <a:cs typeface="Calibri"/>
              <a:sym typeface="Calibri"/>
            </a:endParaRPr>
          </a:p>
        </p:txBody>
      </p:sp>
      <p:sp>
        <p:nvSpPr>
          <p:cNvPr id="1277" name="Google Shape;1277;p131"/>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1" name="Shape 1281"/>
        <p:cNvGrpSpPr/>
        <p:nvPr/>
      </p:nvGrpSpPr>
      <p:grpSpPr>
        <a:xfrm>
          <a:off x="0" y="0"/>
          <a:ext cx="0" cy="0"/>
          <a:chOff x="0" y="0"/>
          <a:chExt cx="0" cy="0"/>
        </a:xfrm>
      </p:grpSpPr>
      <p:sp>
        <p:nvSpPr>
          <p:cNvPr id="1282" name="Google Shape;1282;p132"/>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Creating Holes and Grouping</a:t>
            </a:r>
            <a:endParaRPr/>
          </a:p>
        </p:txBody>
      </p:sp>
      <p:sp>
        <p:nvSpPr>
          <p:cNvPr id="1283" name="Google Shape;1283;p132"/>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Virtual Object</a:t>
            </a:r>
            <a:endParaRPr/>
          </a:p>
        </p:txBody>
      </p:sp>
      <p:sp>
        <p:nvSpPr>
          <p:cNvPr id="1284" name="Google Shape;1284;p132"/>
          <p:cNvSpPr txBox="1"/>
          <p:nvPr/>
        </p:nvSpPr>
        <p:spPr>
          <a:xfrm>
            <a:off x="327150" y="2794575"/>
            <a:ext cx="1732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 Click the blue Round Roof shape</a:t>
            </a:r>
            <a:endParaRPr>
              <a:latin typeface="Calibri"/>
              <a:ea typeface="Calibri"/>
              <a:cs typeface="Calibri"/>
              <a:sym typeface="Calibri"/>
            </a:endParaRPr>
          </a:p>
        </p:txBody>
      </p:sp>
      <p:sp>
        <p:nvSpPr>
          <p:cNvPr id="1285" name="Google Shape;1285;p132"/>
          <p:cNvSpPr txBox="1"/>
          <p:nvPr/>
        </p:nvSpPr>
        <p:spPr>
          <a:xfrm>
            <a:off x="2470313" y="2902275"/>
            <a:ext cx="1436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2. Click the plane</a:t>
            </a:r>
            <a:endParaRPr>
              <a:latin typeface="Calibri"/>
              <a:ea typeface="Calibri"/>
              <a:cs typeface="Calibri"/>
              <a:sym typeface="Calibri"/>
            </a:endParaRPr>
          </a:p>
        </p:txBody>
      </p:sp>
      <p:sp>
        <p:nvSpPr>
          <p:cNvPr id="1286" name="Google Shape;1286;p132"/>
          <p:cNvSpPr txBox="1"/>
          <p:nvPr/>
        </p:nvSpPr>
        <p:spPr>
          <a:xfrm>
            <a:off x="4317400" y="2850550"/>
            <a:ext cx="1907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3. Click the corner black square to make it red</a:t>
            </a:r>
            <a:endParaRPr>
              <a:latin typeface="Calibri"/>
              <a:ea typeface="Calibri"/>
              <a:cs typeface="Calibri"/>
              <a:sym typeface="Calibri"/>
            </a:endParaRPr>
          </a:p>
        </p:txBody>
      </p:sp>
      <p:sp>
        <p:nvSpPr>
          <p:cNvPr id="1287" name="Google Shape;1287;p132"/>
          <p:cNvSpPr txBox="1"/>
          <p:nvPr/>
        </p:nvSpPr>
        <p:spPr>
          <a:xfrm>
            <a:off x="6484550" y="2902275"/>
            <a:ext cx="2269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4. Change the dimensions to 30.00 and 35.00</a:t>
            </a:r>
            <a:endParaRPr>
              <a:latin typeface="Calibri"/>
              <a:ea typeface="Calibri"/>
              <a:cs typeface="Calibri"/>
              <a:sym typeface="Calibri"/>
            </a:endParaRPr>
          </a:p>
        </p:txBody>
      </p:sp>
      <p:pic>
        <p:nvPicPr>
          <p:cNvPr descr="A 3D triangle, a 3D cone and a selected 3D round roof shape." id="1288" name="Google Shape;1288;p132"/>
          <p:cNvPicPr preferRelativeResize="0"/>
          <p:nvPr/>
        </p:nvPicPr>
        <p:blipFill>
          <a:blip r:embed="rId3">
            <a:alphaModFix/>
          </a:blip>
          <a:stretch>
            <a:fillRect/>
          </a:stretch>
        </p:blipFill>
        <p:spPr>
          <a:xfrm>
            <a:off x="327125" y="2171102"/>
            <a:ext cx="1717500" cy="679448"/>
          </a:xfrm>
          <a:prstGeom prst="rect">
            <a:avLst/>
          </a:prstGeom>
          <a:noFill/>
          <a:ln cap="flat" cmpd="sng" w="9525">
            <a:solidFill>
              <a:srgbClr val="79C141"/>
            </a:solidFill>
            <a:prstDash val="solid"/>
            <a:round/>
            <a:headEnd len="sm" w="sm" type="none"/>
            <a:tailEnd len="sm" w="sm" type="none"/>
          </a:ln>
        </p:spPr>
      </p:pic>
      <p:pic>
        <p:nvPicPr>
          <p:cNvPr descr="A 3D rectangle block on the workplane with a 3D round roof in front of it. " id="1289" name="Google Shape;1289;p132"/>
          <p:cNvPicPr preferRelativeResize="0"/>
          <p:nvPr/>
        </p:nvPicPr>
        <p:blipFill rotWithShape="1">
          <a:blip r:embed="rId4">
            <a:alphaModFix/>
          </a:blip>
          <a:srcRect b="0" l="8844" r="5779" t="0"/>
          <a:stretch/>
        </p:blipFill>
        <p:spPr>
          <a:xfrm>
            <a:off x="2518939" y="1670475"/>
            <a:ext cx="1297062" cy="1152375"/>
          </a:xfrm>
          <a:prstGeom prst="rect">
            <a:avLst/>
          </a:prstGeom>
          <a:noFill/>
          <a:ln cap="flat" cmpd="sng" w="9525">
            <a:solidFill>
              <a:srgbClr val="47B934"/>
            </a:solidFill>
            <a:prstDash val="solid"/>
            <a:miter lim="8000"/>
            <a:headEnd len="sm" w="sm" type="none"/>
            <a:tailEnd len="sm" w="sm" type="none"/>
          </a:ln>
        </p:spPr>
      </p:pic>
      <p:pic>
        <p:nvPicPr>
          <p:cNvPr descr="A 3D rectangle block on the workplane with a 3D round roof in front of it. The corner square of the cylinder is slicked to make it red. " id="1290" name="Google Shape;1290;p132"/>
          <p:cNvPicPr preferRelativeResize="0"/>
          <p:nvPr/>
        </p:nvPicPr>
        <p:blipFill>
          <a:blip r:embed="rId5">
            <a:alphaModFix/>
          </a:blip>
          <a:stretch>
            <a:fillRect/>
          </a:stretch>
        </p:blipFill>
        <p:spPr>
          <a:xfrm>
            <a:off x="4393600" y="1652725"/>
            <a:ext cx="972750" cy="1228699"/>
          </a:xfrm>
          <a:prstGeom prst="rect">
            <a:avLst/>
          </a:prstGeom>
          <a:noFill/>
          <a:ln cap="flat" cmpd="sng" w="9525">
            <a:solidFill>
              <a:schemeClr val="accent3"/>
            </a:solidFill>
            <a:prstDash val="solid"/>
            <a:round/>
            <a:headEnd len="sm" w="sm" type="none"/>
            <a:tailEnd len="sm" w="sm" type="none"/>
          </a:ln>
        </p:spPr>
      </p:pic>
      <p:pic>
        <p:nvPicPr>
          <p:cNvPr descr="A 3D rectangle block on the workplane with a 3D round roof in front of it. The dimensions of the cylinder are changed to 30.00 and 35.00. " id="1291" name="Google Shape;1291;p132"/>
          <p:cNvPicPr preferRelativeResize="0"/>
          <p:nvPr/>
        </p:nvPicPr>
        <p:blipFill rotWithShape="1">
          <a:blip r:embed="rId6">
            <a:alphaModFix/>
          </a:blip>
          <a:srcRect b="3663" l="0" r="0" t="7857"/>
          <a:stretch/>
        </p:blipFill>
        <p:spPr>
          <a:xfrm>
            <a:off x="6597263" y="1706037"/>
            <a:ext cx="1128765" cy="1152375"/>
          </a:xfrm>
          <a:prstGeom prst="rect">
            <a:avLst/>
          </a:prstGeom>
          <a:noFill/>
          <a:ln cap="flat" cmpd="sng" w="9525">
            <a:solidFill>
              <a:srgbClr val="47B934"/>
            </a:solidFill>
            <a:prstDash val="solid"/>
            <a:miter lim="8000"/>
            <a:headEnd len="sm" w="sm" type="none"/>
            <a:tailEnd len="sm" w="sm" type="none"/>
          </a:ln>
        </p:spPr>
      </p:pic>
      <p:sp>
        <p:nvSpPr>
          <p:cNvPr id="1292" name="Google Shape;1292;p132"/>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133"/>
          <p:cNvSpPr txBox="1"/>
          <p:nvPr>
            <p:ph type="title"/>
          </p:nvPr>
        </p:nvSpPr>
        <p:spPr>
          <a:xfrm>
            <a:off x="819150" y="981743"/>
            <a:ext cx="7505700" cy="954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Creating Holes and Grouping</a:t>
            </a:r>
            <a:endParaRPr/>
          </a:p>
        </p:txBody>
      </p:sp>
      <p:sp>
        <p:nvSpPr>
          <p:cNvPr id="1298" name="Google Shape;1298;p133"/>
          <p:cNvSpPr txBox="1"/>
          <p:nvPr/>
        </p:nvSpPr>
        <p:spPr>
          <a:xfrm>
            <a:off x="819149" y="335532"/>
            <a:ext cx="3193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a:solidFill>
                  <a:schemeClr val="dk1"/>
                </a:solidFill>
              </a:rPr>
              <a:t>Make a Virtual Object</a:t>
            </a:r>
            <a:endParaRPr/>
          </a:p>
        </p:txBody>
      </p:sp>
      <p:sp>
        <p:nvSpPr>
          <p:cNvPr id="1299" name="Google Shape;1299;p133"/>
          <p:cNvSpPr txBox="1"/>
          <p:nvPr/>
        </p:nvSpPr>
        <p:spPr>
          <a:xfrm>
            <a:off x="6663725" y="2918100"/>
            <a:ext cx="1732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8. Click the plane and drag a box around the shapes</a:t>
            </a:r>
            <a:endParaRPr>
              <a:latin typeface="Calibri"/>
              <a:ea typeface="Calibri"/>
              <a:cs typeface="Calibri"/>
              <a:sym typeface="Calibri"/>
            </a:endParaRPr>
          </a:p>
        </p:txBody>
      </p:sp>
      <p:sp>
        <p:nvSpPr>
          <p:cNvPr id="1300" name="Google Shape;1300;p133"/>
          <p:cNvSpPr txBox="1"/>
          <p:nvPr/>
        </p:nvSpPr>
        <p:spPr>
          <a:xfrm>
            <a:off x="755750" y="4539550"/>
            <a:ext cx="1855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9. Click the Group icon</a:t>
            </a:r>
            <a:endParaRPr>
              <a:latin typeface="Calibri"/>
              <a:ea typeface="Calibri"/>
              <a:cs typeface="Calibri"/>
              <a:sym typeface="Calibri"/>
            </a:endParaRPr>
          </a:p>
        </p:txBody>
      </p:sp>
      <p:pic>
        <p:nvPicPr>
          <p:cNvPr descr="A 3D rectangle block on the workplane with a box outlined around it." id="1301" name="Google Shape;1301;p133"/>
          <p:cNvPicPr preferRelativeResize="0"/>
          <p:nvPr/>
        </p:nvPicPr>
        <p:blipFill rotWithShape="1">
          <a:blip r:embed="rId3">
            <a:alphaModFix/>
          </a:blip>
          <a:srcRect b="0" l="9185" r="4807" t="0"/>
          <a:stretch/>
        </p:blipFill>
        <p:spPr>
          <a:xfrm>
            <a:off x="6741990" y="1674363"/>
            <a:ext cx="1465560" cy="1228700"/>
          </a:xfrm>
          <a:prstGeom prst="rect">
            <a:avLst/>
          </a:prstGeom>
          <a:noFill/>
          <a:ln cap="flat" cmpd="sng" w="9525">
            <a:solidFill>
              <a:srgbClr val="47B934"/>
            </a:solidFill>
            <a:prstDash val="solid"/>
            <a:miter lim="8000"/>
            <a:headEnd len="sm" w="sm" type="none"/>
            <a:tailEnd len="sm" w="sm" type="none"/>
          </a:ln>
        </p:spPr>
      </p:pic>
      <p:pic>
        <p:nvPicPr>
          <p:cNvPr descr="The group icon selected. " id="1302" name="Google Shape;1302;p133"/>
          <p:cNvPicPr preferRelativeResize="0"/>
          <p:nvPr/>
        </p:nvPicPr>
        <p:blipFill>
          <a:blip r:embed="rId4">
            <a:alphaModFix/>
          </a:blip>
          <a:stretch>
            <a:fillRect/>
          </a:stretch>
        </p:blipFill>
        <p:spPr>
          <a:xfrm>
            <a:off x="884250" y="3623400"/>
            <a:ext cx="776575" cy="1013139"/>
          </a:xfrm>
          <a:prstGeom prst="rect">
            <a:avLst/>
          </a:prstGeom>
          <a:noFill/>
          <a:ln cap="flat" cmpd="sng" w="9525">
            <a:solidFill>
              <a:srgbClr val="47B934"/>
            </a:solidFill>
            <a:prstDash val="solid"/>
            <a:miter lim="8000"/>
            <a:headEnd len="sm" w="sm" type="none"/>
            <a:tailEnd len="sm" w="sm" type="none"/>
          </a:ln>
        </p:spPr>
      </p:pic>
      <p:pic>
        <p:nvPicPr>
          <p:cNvPr descr="The home view icon selected." id="1303" name="Google Shape;1303;p133"/>
          <p:cNvPicPr preferRelativeResize="0"/>
          <p:nvPr/>
        </p:nvPicPr>
        <p:blipFill rotWithShape="1">
          <a:blip r:embed="rId5">
            <a:alphaModFix/>
          </a:blip>
          <a:srcRect b="0" l="0" r="11902" t="0"/>
          <a:stretch/>
        </p:blipFill>
        <p:spPr>
          <a:xfrm>
            <a:off x="2785225" y="3750638"/>
            <a:ext cx="1855192" cy="888200"/>
          </a:xfrm>
          <a:prstGeom prst="rect">
            <a:avLst/>
          </a:prstGeom>
          <a:noFill/>
          <a:ln cap="flat" cmpd="sng" w="9525">
            <a:solidFill>
              <a:srgbClr val="47B934"/>
            </a:solidFill>
            <a:prstDash val="solid"/>
            <a:miter lim="8000"/>
            <a:headEnd len="sm" w="sm" type="none"/>
            <a:tailEnd len="sm" w="sm" type="none"/>
          </a:ln>
        </p:spPr>
      </p:pic>
      <p:sp>
        <p:nvSpPr>
          <p:cNvPr id="1304" name="Google Shape;1304;p133"/>
          <p:cNvSpPr txBox="1"/>
          <p:nvPr/>
        </p:nvSpPr>
        <p:spPr>
          <a:xfrm>
            <a:off x="784325" y="2844750"/>
            <a:ext cx="1640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5. Click the hole icon. </a:t>
            </a:r>
            <a:endParaRPr>
              <a:latin typeface="Calibri"/>
              <a:ea typeface="Calibri"/>
              <a:cs typeface="Calibri"/>
              <a:sym typeface="Calibri"/>
            </a:endParaRPr>
          </a:p>
        </p:txBody>
      </p:sp>
      <p:sp>
        <p:nvSpPr>
          <p:cNvPr id="1305" name="Google Shape;1305;p133"/>
          <p:cNvSpPr txBox="1"/>
          <p:nvPr/>
        </p:nvSpPr>
        <p:spPr>
          <a:xfrm>
            <a:off x="2849750" y="2888675"/>
            <a:ext cx="1436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6. Click Top on the View Cube</a:t>
            </a:r>
            <a:endParaRPr>
              <a:latin typeface="Calibri"/>
              <a:ea typeface="Calibri"/>
              <a:cs typeface="Calibri"/>
              <a:sym typeface="Calibri"/>
            </a:endParaRPr>
          </a:p>
        </p:txBody>
      </p:sp>
      <p:pic>
        <p:nvPicPr>
          <p:cNvPr descr="The round roof option menu with the hole icon selected." id="1306" name="Google Shape;1306;p133"/>
          <p:cNvPicPr preferRelativeResize="0"/>
          <p:nvPr/>
        </p:nvPicPr>
        <p:blipFill rotWithShape="1">
          <a:blip r:embed="rId6">
            <a:alphaModFix/>
          </a:blip>
          <a:srcRect b="0" l="0" r="10881" t="0"/>
          <a:stretch/>
        </p:blipFill>
        <p:spPr>
          <a:xfrm>
            <a:off x="876950" y="1681900"/>
            <a:ext cx="1547704" cy="1228700"/>
          </a:xfrm>
          <a:prstGeom prst="rect">
            <a:avLst/>
          </a:prstGeom>
          <a:noFill/>
          <a:ln cap="flat" cmpd="sng" w="9525">
            <a:solidFill>
              <a:srgbClr val="47B934"/>
            </a:solidFill>
            <a:prstDash val="solid"/>
            <a:miter lim="8000"/>
            <a:headEnd len="sm" w="sm" type="none"/>
            <a:tailEnd len="sm" w="sm" type="none"/>
          </a:ln>
        </p:spPr>
      </p:pic>
      <p:pic>
        <p:nvPicPr>
          <p:cNvPr descr="A 3D cube with top written at the top face of the cube and highlighted. Front is written on the front face of the cube." id="1307" name="Google Shape;1307;p133"/>
          <p:cNvPicPr preferRelativeResize="0"/>
          <p:nvPr/>
        </p:nvPicPr>
        <p:blipFill>
          <a:blip r:embed="rId7">
            <a:alphaModFix/>
          </a:blip>
          <a:stretch>
            <a:fillRect/>
          </a:stretch>
        </p:blipFill>
        <p:spPr>
          <a:xfrm>
            <a:off x="2941649" y="1652736"/>
            <a:ext cx="1297050" cy="1274876"/>
          </a:xfrm>
          <a:prstGeom prst="rect">
            <a:avLst/>
          </a:prstGeom>
          <a:noFill/>
          <a:ln cap="flat" cmpd="sng" w="9525">
            <a:solidFill>
              <a:srgbClr val="47B934"/>
            </a:solidFill>
            <a:prstDash val="solid"/>
            <a:miter lim="8000"/>
            <a:headEnd len="sm" w="sm" type="none"/>
            <a:tailEnd len="sm" w="sm" type="none"/>
          </a:ln>
        </p:spPr>
      </p:pic>
      <p:pic>
        <p:nvPicPr>
          <p:cNvPr descr="A 3D rectangle block on the workplane with the 3D round roof hovered through the cube. " id="1308" name="Google Shape;1308;p133"/>
          <p:cNvPicPr preferRelativeResize="0"/>
          <p:nvPr/>
        </p:nvPicPr>
        <p:blipFill rotWithShape="1">
          <a:blip r:embed="rId8">
            <a:alphaModFix/>
          </a:blip>
          <a:srcRect b="0" l="4425" r="12241" t="0"/>
          <a:stretch/>
        </p:blipFill>
        <p:spPr>
          <a:xfrm>
            <a:off x="4631951" y="1652725"/>
            <a:ext cx="1436100" cy="1271974"/>
          </a:xfrm>
          <a:prstGeom prst="rect">
            <a:avLst/>
          </a:prstGeom>
          <a:noFill/>
          <a:ln cap="flat" cmpd="sng" w="9525">
            <a:solidFill>
              <a:srgbClr val="47B934"/>
            </a:solidFill>
            <a:prstDash val="solid"/>
            <a:miter lim="8000"/>
            <a:headEnd len="sm" w="sm" type="none"/>
            <a:tailEnd len="sm" w="sm" type="none"/>
          </a:ln>
        </p:spPr>
      </p:pic>
      <p:sp>
        <p:nvSpPr>
          <p:cNvPr id="1309" name="Google Shape;1309;p133"/>
          <p:cNvSpPr txBox="1"/>
          <p:nvPr/>
        </p:nvSpPr>
        <p:spPr>
          <a:xfrm>
            <a:off x="4600225" y="2910600"/>
            <a:ext cx="2000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7. Move the Round Roof through the cube</a:t>
            </a:r>
            <a:endParaRPr>
              <a:latin typeface="Calibri"/>
              <a:ea typeface="Calibri"/>
              <a:cs typeface="Calibri"/>
              <a:sym typeface="Calibri"/>
            </a:endParaRPr>
          </a:p>
        </p:txBody>
      </p:sp>
      <p:pic>
        <p:nvPicPr>
          <p:cNvPr descr="A finished 3D rectangular arch on a workplane." id="1310" name="Google Shape;1310;p133"/>
          <p:cNvPicPr preferRelativeResize="0"/>
          <p:nvPr/>
        </p:nvPicPr>
        <p:blipFill>
          <a:blip r:embed="rId9">
            <a:alphaModFix/>
          </a:blip>
          <a:stretch>
            <a:fillRect/>
          </a:stretch>
        </p:blipFill>
        <p:spPr>
          <a:xfrm>
            <a:off x="5068809" y="3749400"/>
            <a:ext cx="1375716" cy="954600"/>
          </a:xfrm>
          <a:prstGeom prst="rect">
            <a:avLst/>
          </a:prstGeom>
          <a:noFill/>
          <a:ln cap="flat" cmpd="sng" w="9525">
            <a:solidFill>
              <a:srgbClr val="44C228"/>
            </a:solidFill>
            <a:prstDash val="solid"/>
            <a:round/>
            <a:headEnd len="sm" w="sm" type="none"/>
            <a:tailEnd len="sm" w="sm" type="none"/>
          </a:ln>
        </p:spPr>
      </p:pic>
      <p:sp>
        <p:nvSpPr>
          <p:cNvPr id="1311" name="Google Shape;1311;p133"/>
          <p:cNvSpPr txBox="1"/>
          <p:nvPr/>
        </p:nvSpPr>
        <p:spPr>
          <a:xfrm>
            <a:off x="2758975" y="4571050"/>
            <a:ext cx="190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10. Click Home view</a:t>
            </a:r>
            <a:endParaRPr>
              <a:latin typeface="Calibri"/>
              <a:ea typeface="Calibri"/>
              <a:cs typeface="Calibri"/>
              <a:sym typeface="Calibri"/>
            </a:endParaRPr>
          </a:p>
        </p:txBody>
      </p:sp>
      <p:sp>
        <p:nvSpPr>
          <p:cNvPr id="1312" name="Google Shape;1312;p133"/>
          <p:cNvSpPr txBox="1"/>
          <p:nvPr/>
        </p:nvSpPr>
        <p:spPr>
          <a:xfrm>
            <a:off x="4992600" y="4627800"/>
            <a:ext cx="190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Congratulations!</a:t>
            </a:r>
            <a:endParaRPr>
              <a:latin typeface="Calibri"/>
              <a:ea typeface="Calibri"/>
              <a:cs typeface="Calibri"/>
              <a:sym typeface="Calibri"/>
            </a:endParaRPr>
          </a:p>
        </p:txBody>
      </p:sp>
      <p:sp>
        <p:nvSpPr>
          <p:cNvPr id="1313" name="Google Shape;1313;p133"/>
          <p:cNvSpPr txBox="1"/>
          <p:nvPr>
            <p:ph idx="12" type="sldNum"/>
          </p:nvPr>
        </p:nvSpPr>
        <p:spPr>
          <a:xfrm>
            <a:off x="8537330" y="4587628"/>
            <a:ext cx="4020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Custom 14">
      <a:dk1>
        <a:srgbClr val="FFFFFF"/>
      </a:dk1>
      <a:lt1>
        <a:srgbClr val="C2E8F8"/>
      </a:lt1>
      <a:dk2>
        <a:srgbClr val="333333"/>
      </a:dk2>
      <a:lt2>
        <a:srgbClr val="D9D9D9"/>
      </a:lt2>
      <a:accent1>
        <a:srgbClr val="0092D0"/>
      </a:accent1>
      <a:accent2>
        <a:srgbClr val="F79727"/>
      </a:accent2>
      <a:accent3>
        <a:srgbClr val="79C141"/>
      </a:accent3>
      <a:accent4>
        <a:srgbClr val="004968"/>
      </a:accent4>
      <a:accent5>
        <a:srgbClr val="E20371"/>
      </a:accent5>
      <a:accent6>
        <a:srgbClr val="00334C"/>
      </a:accent6>
      <a:hlink>
        <a:srgbClr val="032F7E"/>
      </a:hlink>
      <a:folHlink>
        <a:srgbClr val="5808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