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2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</p:sldIdLst>
  <p:sldSz cy="5143500" cx="9144000"/>
  <p:notesSz cx="6858000" cy="9144000"/>
  <p:embeddedFontLst>
    <p:embeddedFont>
      <p:font typeface="Lato"/>
      <p:regular r:id="rId123"/>
      <p:bold r:id="rId124"/>
      <p:italic r:id="rId125"/>
      <p:boldItalic r:id="rId1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27" roundtripDataSignature="AMtx7mjYUiL70erZinnAKcH5x1JD0ysZ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7B068A-D684-46B9-B0BF-2D33D3EA4696}">
  <a:tblStyle styleId="{A37B068A-D684-46B9-B0BF-2D33D3EA469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7" Type="http://customschemas.google.com/relationships/presentationmetadata" Target="metadata"/><Relationship Id="rId126" Type="http://schemas.openxmlformats.org/officeDocument/2006/relationships/font" Target="fonts/Lato-boldItalic.fntdata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Lato-italic.fntdata"/><Relationship Id="rId29" Type="http://schemas.openxmlformats.org/officeDocument/2006/relationships/slide" Target="slides/slide23.xml"/><Relationship Id="rId124" Type="http://schemas.openxmlformats.org/officeDocument/2006/relationships/font" Target="fonts/Lato-bold.fntdata"/><Relationship Id="rId123" Type="http://schemas.openxmlformats.org/officeDocument/2006/relationships/font" Target="fonts/Lato-regular.fntdata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channel/UC53vOmOKmI5IFopx7TbRsWw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IDEAS is not 508 compliant but the full name of IDEAS which is below is 508 compliant on dark blue. Black type on the IDEAS green is 508 compliant.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3af65f8d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e3af65f8d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3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13a7a73fd4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5" name="Google Shape;2105;g13a7a73fd4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13a7a73fd4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2" name="Google Shape;2112;g13a7a73fd4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3a7a73fd4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9" name="Google Shape;2119;g13a7a73fd4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g13a7a73fd4d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8" name="Google Shape;2178;g13a7a73fd4d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g13a7a73fd4d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4" name="Google Shape;2184;g13a7a73fd4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8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13a7a73fd4d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0" name="Google Shape;2190;g13a7a73fd4d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13a7a73fd4d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6" name="Google Shape;2196;g13a7a73fd4d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3a7a73fd4d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5" name="Google Shape;2255;g13a7a73fd4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9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13a7a73fd4d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1" name="Google Shape;2261;g13a7a73fd4d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5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13a7a73fd4d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7" name="Google Shape;2267;g13a7a73fd4d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3af65f8d9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e3af65f8d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13a7a73fd4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3" name="Google Shape;2273;g13a7a73fd4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a73fd4d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1" name="Google Shape;2281;g13a7a73fd4d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6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a7a73fd4d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8" name="Google Shape;2288;g13a7a73fd4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3" name="Google Shape;229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1" name="Google Shape;23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4" name="Google Shape;23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9" name="Google Shape;239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Option with free Youtube video timer placed. You would need to use video timers because there are not animated gifs that countdown like this.  It seems like there are a lot of time options in this same format so teachers can pick and choose. Video created by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Adam Eschborn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Example of how to use free animated gifs if that is definitely ok.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Thinking I will create icons for the 7 maker activities that can be reused if you think that is something that you would like instead of animated gifs.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3af65f8d9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e3af65f8d9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Black text on orange is 508 compliant. Circle will turn orange for section of EDP chart that you are on in additional slides.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e3af65f8d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e3af65f8d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White type on darker shade of IDEAS blue is 508 compliant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3af65f8d9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e3af65f8d9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Black text on orange is 508 compliant. Circle will turn orange for section of EDP chart that you are on in additional slides.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3af65f8d9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ge3af65f8d9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3af65f8d9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e3af65f8d9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3af65f8d9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ge3af65f8d9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3af65f8d9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ge3af65f8d9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e3af65f8d9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ge3af65f8d9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e3af65f8d9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ge3af65f8d9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e3af65f8d9_0_5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e3af65f8d9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e3af65f8d9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ge3af65f8d9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3f683177a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e3f683177a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3af65f8d9_0_6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Google Shape;711;ge3af65f8d9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Thinking I will create icons for the 7 maker activities that can be reused if you think that is something that you would like instead of animated gifs.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e3af65f8d9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ge3af65f8d9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e3af65f8d9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ge3af65f8d9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e3af65f8d9_0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ge3af65f8d9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3af65f8d9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e3af65f8d9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e3af65f8d9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ge3af65f8d9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3af65f8d9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ge3af65f8d9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Redid EDP chart in PPT so it is editable and clearer on screen. Should the colors be changed to be 508 compliant?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e3af65f8d9_0_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ge3af65f8d9_0_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e3af65f8d9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0" name="Google Shape;820;ge3af65f8d9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e3af65f8d9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9" name="Google Shape;879;ge3af65f8d9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e3af65f8d9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8" name="Google Shape;938;ge3af65f8d9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9" name="Google Shape;100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df69ed0c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0" name="Google Shape;1020;gdf69ed0c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3af65f8d9_0_1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6" name="Google Shape;1026;ge3af65f8d9_0_1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e3af65f8d9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3" name="Google Shape;1043;ge3af65f8d9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3af65f8d9_0_1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5" name="Google Shape;1055;ge3af65f8d9_0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3af65f8d9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2" name="Google Shape;1062;ge3af65f8d9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e3af65f8d9_0_1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1" name="Google Shape;1121;ge3af65f8d9_0_1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e3af65f8d9_0_1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2" name="Google Shape;1132;ge3af65f8d9_0_1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e3af65f8d9_0_1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ge3af65f8d9_0_1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9" name="Google Shape;125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e3af65f8d9_0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7" name="Google Shape;1267;ge3af65f8d9_0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e3af65f8d9_0_1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3" name="Google Shape;1273;ge3af65f8d9_0_1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3af65f8d9_0_1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0" name="Google Shape;1290;ge3af65f8d9_0_1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e3af65f8d9_0_1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4" name="Google Shape;1304;ge3af65f8d9_0_1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e3af65f8d9_0_1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0" name="Google Shape;1310;ge3af65f8d9_0_1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e3af65f8d9_0_1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6" name="Google Shape;1316;ge3af65f8d9_0_1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3af65f8d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e3af65f8d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e3af65f8d9_0_1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3" name="Google Shape;1323;ge3af65f8d9_0_1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3af65f8d9_0_1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2" name="Google Shape;1382;ge3af65f8d9_0_1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e3af65f8d9_0_1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9" name="Google Shape;1389;ge3af65f8d9_0_1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e3af65f8d9_0_1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2" name="Google Shape;1402;ge3af65f8d9_0_1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3af65f8d9_0_1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1" name="Google Shape;1461;ge3af65f8d9_0_1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e3f68317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6" name="Google Shape;1466;ge3f68317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3f683177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4" name="Google Shape;1484;ge3f683177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e3f683177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3" name="Google Shape;1543;ge3f683177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12ef91e566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9" name="Google Shape;1549;g12ef91e566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3306c166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6" name="Google Shape;1556;g13306c166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3af65f8d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e3af65f8d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13508410e0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4" name="Google Shape;1564;g13508410e0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3a7a73fd4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1" name="Google Shape;1571;g13a7a73fd4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3306c166e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8" name="Google Shape;1578;g13306c166e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3508410e0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1" name="Google Shape;1591;g13508410e0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3a7a73fd4d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0" name="Google Shape;1650;g13a7a73fd4d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3508410e0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8" name="Google Shape;1658;g13508410e0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7" name="Google Shape;1717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3508410e07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4" name="Google Shape;1724;g13508410e0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13508410e07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0" name="Google Shape;1730;g13508410e07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13508410e07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7" name="Google Shape;1737;g13508410e07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3af65f8d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e3af65f8d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14256f0ffe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3" name="Google Shape;1743;g14256f0ffe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13508410e07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9" name="Google Shape;1749;g13508410e07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3508410e07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7" name="Google Shape;1757;g13508410e07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13508410e07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4" name="Google Shape;1764;g13508410e07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3" name="Google Shape;1823;p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9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ge3f683177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1" name="Google Shape;1831;ge3f683177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e3f683177a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8" name="Google Shape;1848;ge3f683177a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4256f0ff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5" name="Google Shape;1855;g14256f0ff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e3f683177a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1" name="Google Shape;1861;ge3f683177a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e3f683177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8" name="Google Shape;1868;ge3f683177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3af65f8d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e3af65f8d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e3f683177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5" name="Google Shape;1925;ge3f683177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2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e3f683177a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4" name="Google Shape;1944;ge3f683177a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13508410e07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3" name="Google Shape;2003;g13508410e07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13508410e07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9" name="Google Shape;2009;g13508410e07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3508410e07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5" name="Google Shape;2015;g13508410e07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13a7a73fd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2" name="Google Shape;2022;g13a7a73fd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13a7a73fd4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8" name="Google Shape;2028;g13a7a73fd4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13ca37a710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5" name="Google Shape;2035;g13ca37a710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g13a7a73fd4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2" name="Google Shape;2092;g13a7a73fd4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6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13a7a73fd4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8" name="Google Shape;2098;g13a7a73fd4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/>
          <p:nvPr/>
        </p:nvSpPr>
        <p:spPr>
          <a:xfrm>
            <a:off x="0" y="-1"/>
            <a:ext cx="9144000" cy="2900519"/>
          </a:xfrm>
          <a:prstGeom prst="rect">
            <a:avLst/>
          </a:prstGeom>
          <a:solidFill>
            <a:srgbClr val="5FC3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7"/>
          <p:cNvSpPr txBox="1"/>
          <p:nvPr>
            <p:ph type="ctrTitle"/>
          </p:nvPr>
        </p:nvSpPr>
        <p:spPr>
          <a:xfrm>
            <a:off x="1858703" y="3673929"/>
            <a:ext cx="5361300" cy="6746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2" name="Google Shape;12;p27"/>
          <p:cNvSpPr txBox="1"/>
          <p:nvPr>
            <p:ph idx="1" type="subTitle"/>
          </p:nvPr>
        </p:nvSpPr>
        <p:spPr>
          <a:xfrm>
            <a:off x="1858700" y="4414668"/>
            <a:ext cx="53613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27"/>
          <p:cNvSpPr txBox="1"/>
          <p:nvPr/>
        </p:nvSpPr>
        <p:spPr>
          <a:xfrm>
            <a:off x="1099146" y="2900518"/>
            <a:ext cx="8044853" cy="338554"/>
          </a:xfrm>
          <a:prstGeom prst="rect">
            <a:avLst/>
          </a:prstGeom>
          <a:solidFill>
            <a:srgbClr val="004968"/>
          </a:solidFill>
          <a:ln>
            <a:noFill/>
          </a:ln>
        </p:spPr>
        <p:txBody>
          <a:bodyPr anchorCtr="0" anchor="t" bIns="45700" lIns="0" spcFirstLastPara="1" rIns="36575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INVENTING, DESIGNING, AND ENGINEERING FOR ALL STUDENTS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7"/>
          <p:cNvSpPr/>
          <p:nvPr/>
        </p:nvSpPr>
        <p:spPr>
          <a:xfrm>
            <a:off x="0" y="2900501"/>
            <a:ext cx="274320" cy="3385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7"/>
          <p:cNvSpPr/>
          <p:nvPr/>
        </p:nvSpPr>
        <p:spPr>
          <a:xfrm>
            <a:off x="275253" y="2900501"/>
            <a:ext cx="274320" cy="3385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7"/>
          <p:cNvSpPr/>
          <p:nvPr/>
        </p:nvSpPr>
        <p:spPr>
          <a:xfrm>
            <a:off x="550506" y="2900501"/>
            <a:ext cx="274320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7"/>
          <p:cNvSpPr/>
          <p:nvPr/>
        </p:nvSpPr>
        <p:spPr>
          <a:xfrm>
            <a:off x="7416031" y="253378"/>
            <a:ext cx="1768665" cy="2393759"/>
          </a:xfrm>
          <a:custGeom>
            <a:rect b="b" l="l" r="r" t="t"/>
            <a:pathLst>
              <a:path extrusionOk="0" h="7229" w="5338">
                <a:moveTo>
                  <a:pt x="4312" y="1840"/>
                </a:moveTo>
                <a:lnTo>
                  <a:pt x="4312" y="1840"/>
                </a:lnTo>
                <a:cubicBezTo>
                  <a:pt x="5127" y="815"/>
                  <a:pt x="5127" y="815"/>
                  <a:pt x="5127" y="815"/>
                </a:cubicBezTo>
                <a:cubicBezTo>
                  <a:pt x="4417" y="289"/>
                  <a:pt x="3708" y="0"/>
                  <a:pt x="2813" y="0"/>
                </a:cubicBezTo>
                <a:cubicBezTo>
                  <a:pt x="1656" y="0"/>
                  <a:pt x="526" y="631"/>
                  <a:pt x="526" y="1945"/>
                </a:cubicBezTo>
                <a:cubicBezTo>
                  <a:pt x="526" y="3286"/>
                  <a:pt x="1551" y="3679"/>
                  <a:pt x="2446" y="4021"/>
                </a:cubicBezTo>
                <a:cubicBezTo>
                  <a:pt x="3155" y="4284"/>
                  <a:pt x="3813" y="4520"/>
                  <a:pt x="3813" y="5125"/>
                </a:cubicBezTo>
                <a:cubicBezTo>
                  <a:pt x="3813" y="5729"/>
                  <a:pt x="3260" y="6019"/>
                  <a:pt x="2708" y="6019"/>
                </a:cubicBezTo>
                <a:cubicBezTo>
                  <a:pt x="1972" y="6019"/>
                  <a:pt x="1525" y="5677"/>
                  <a:pt x="946" y="5125"/>
                </a:cubicBezTo>
                <a:cubicBezTo>
                  <a:pt x="0" y="6045"/>
                  <a:pt x="0" y="6045"/>
                  <a:pt x="0" y="6045"/>
                </a:cubicBezTo>
                <a:cubicBezTo>
                  <a:pt x="763" y="6808"/>
                  <a:pt x="1604" y="7228"/>
                  <a:pt x="2682" y="7228"/>
                </a:cubicBezTo>
                <a:cubicBezTo>
                  <a:pt x="3918" y="7228"/>
                  <a:pt x="5337" y="6570"/>
                  <a:pt x="5337" y="5046"/>
                </a:cubicBezTo>
                <a:cubicBezTo>
                  <a:pt x="5337" y="3601"/>
                  <a:pt x="4154" y="3128"/>
                  <a:pt x="3155" y="2786"/>
                </a:cubicBezTo>
                <a:cubicBezTo>
                  <a:pt x="2629" y="2603"/>
                  <a:pt x="1946" y="2444"/>
                  <a:pt x="1946" y="1919"/>
                </a:cubicBezTo>
                <a:cubicBezTo>
                  <a:pt x="1946" y="1446"/>
                  <a:pt x="2393" y="1209"/>
                  <a:pt x="2866" y="1209"/>
                </a:cubicBezTo>
                <a:cubicBezTo>
                  <a:pt x="3418" y="1209"/>
                  <a:pt x="3918" y="1524"/>
                  <a:pt x="4312" y="1840"/>
                </a:cubicBezTo>
              </a:path>
            </a:pathLst>
          </a:cu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7"/>
          <p:cNvSpPr/>
          <p:nvPr/>
        </p:nvSpPr>
        <p:spPr>
          <a:xfrm>
            <a:off x="4960931" y="288430"/>
            <a:ext cx="2195131" cy="2316353"/>
          </a:xfrm>
          <a:custGeom>
            <a:rect b="b" l="l" r="r" t="t"/>
            <a:pathLst>
              <a:path extrusionOk="0" h="6992" w="6627">
                <a:moveTo>
                  <a:pt x="3997" y="0"/>
                </a:moveTo>
                <a:lnTo>
                  <a:pt x="2840" y="0"/>
                </a:lnTo>
                <a:lnTo>
                  <a:pt x="0" y="6991"/>
                </a:lnTo>
                <a:lnTo>
                  <a:pt x="1578" y="6991"/>
                </a:lnTo>
                <a:lnTo>
                  <a:pt x="2051" y="5703"/>
                </a:lnTo>
                <a:lnTo>
                  <a:pt x="4549" y="5703"/>
                </a:lnTo>
                <a:lnTo>
                  <a:pt x="4995" y="6991"/>
                </a:lnTo>
                <a:lnTo>
                  <a:pt x="6626" y="6991"/>
                </a:lnTo>
                <a:lnTo>
                  <a:pt x="3997" y="0"/>
                </a:lnTo>
                <a:close/>
                <a:moveTo>
                  <a:pt x="2471" y="4521"/>
                </a:moveTo>
                <a:lnTo>
                  <a:pt x="3313" y="2182"/>
                </a:lnTo>
                <a:lnTo>
                  <a:pt x="3340" y="2182"/>
                </a:lnTo>
                <a:lnTo>
                  <a:pt x="4128" y="4521"/>
                </a:lnTo>
                <a:lnTo>
                  <a:pt x="2471" y="4521"/>
                </a:lnTo>
                <a:close/>
              </a:path>
            </a:pathLst>
          </a:cu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7"/>
          <p:cNvSpPr/>
          <p:nvPr/>
        </p:nvSpPr>
        <p:spPr>
          <a:xfrm>
            <a:off x="3158674" y="288430"/>
            <a:ext cx="1489710" cy="2316353"/>
          </a:xfrm>
          <a:custGeom>
            <a:rect b="b" l="l" r="r" t="t"/>
            <a:pathLst>
              <a:path extrusionOk="0" h="6992" w="4496">
                <a:moveTo>
                  <a:pt x="4495" y="6991"/>
                </a:moveTo>
                <a:lnTo>
                  <a:pt x="4495" y="5782"/>
                </a:lnTo>
                <a:lnTo>
                  <a:pt x="1420" y="5782"/>
                </a:lnTo>
                <a:lnTo>
                  <a:pt x="1420" y="3995"/>
                </a:lnTo>
                <a:lnTo>
                  <a:pt x="4495" y="3995"/>
                </a:lnTo>
                <a:lnTo>
                  <a:pt x="4495" y="2786"/>
                </a:lnTo>
                <a:lnTo>
                  <a:pt x="1420" y="2786"/>
                </a:lnTo>
                <a:lnTo>
                  <a:pt x="1420" y="1209"/>
                </a:lnTo>
                <a:lnTo>
                  <a:pt x="4495" y="1209"/>
                </a:lnTo>
                <a:lnTo>
                  <a:pt x="4495" y="0"/>
                </a:lnTo>
                <a:lnTo>
                  <a:pt x="0" y="0"/>
                </a:lnTo>
                <a:lnTo>
                  <a:pt x="0" y="6991"/>
                </a:lnTo>
                <a:lnTo>
                  <a:pt x="4495" y="6991"/>
                </a:lnTo>
              </a:path>
            </a:pathLst>
          </a:cu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7"/>
          <p:cNvSpPr/>
          <p:nvPr/>
        </p:nvSpPr>
        <p:spPr>
          <a:xfrm>
            <a:off x="789744" y="288430"/>
            <a:ext cx="1951228" cy="2316353"/>
          </a:xfrm>
          <a:custGeom>
            <a:rect b="b" l="l" r="r" t="t"/>
            <a:pathLst>
              <a:path extrusionOk="0" h="6992" w="5890">
                <a:moveTo>
                  <a:pt x="2051" y="0"/>
                </a:moveTo>
                <a:lnTo>
                  <a:pt x="2051" y="0"/>
                </a:lnTo>
                <a:cubicBezTo>
                  <a:pt x="0" y="0"/>
                  <a:pt x="0" y="0"/>
                  <a:pt x="0" y="0"/>
                </a:cubicBezTo>
                <a:cubicBezTo>
                  <a:pt x="0" y="6991"/>
                  <a:pt x="0" y="6991"/>
                  <a:pt x="0" y="6991"/>
                </a:cubicBezTo>
                <a:cubicBezTo>
                  <a:pt x="1946" y="6991"/>
                  <a:pt x="1946" y="6991"/>
                  <a:pt x="1946" y="6991"/>
                </a:cubicBezTo>
                <a:cubicBezTo>
                  <a:pt x="3865" y="6991"/>
                  <a:pt x="5889" y="6072"/>
                  <a:pt x="5889" y="3470"/>
                </a:cubicBezTo>
                <a:cubicBezTo>
                  <a:pt x="5889" y="946"/>
                  <a:pt x="3865" y="0"/>
                  <a:pt x="2051" y="0"/>
                </a:cubicBezTo>
                <a:close/>
                <a:moveTo>
                  <a:pt x="1604" y="5782"/>
                </a:moveTo>
                <a:lnTo>
                  <a:pt x="1604" y="5782"/>
                </a:lnTo>
                <a:cubicBezTo>
                  <a:pt x="1446" y="5782"/>
                  <a:pt x="1446" y="5782"/>
                  <a:pt x="1446" y="5782"/>
                </a:cubicBezTo>
                <a:cubicBezTo>
                  <a:pt x="1446" y="1209"/>
                  <a:pt x="1446" y="1209"/>
                  <a:pt x="1446" y="1209"/>
                </a:cubicBezTo>
                <a:cubicBezTo>
                  <a:pt x="1867" y="1209"/>
                  <a:pt x="1867" y="1209"/>
                  <a:pt x="1867" y="1209"/>
                </a:cubicBezTo>
                <a:cubicBezTo>
                  <a:pt x="3444" y="1209"/>
                  <a:pt x="4365" y="2024"/>
                  <a:pt x="4365" y="3574"/>
                </a:cubicBezTo>
                <a:cubicBezTo>
                  <a:pt x="4365" y="5204"/>
                  <a:pt x="3234" y="5782"/>
                  <a:pt x="1604" y="5782"/>
                </a:cubicBezTo>
                <a:close/>
              </a:path>
            </a:pathLst>
          </a:cu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7"/>
          <p:cNvSpPr/>
          <p:nvPr/>
        </p:nvSpPr>
        <p:spPr>
          <a:xfrm>
            <a:off x="-89477" y="332245"/>
            <a:ext cx="470281" cy="2272538"/>
          </a:xfrm>
          <a:custGeom>
            <a:rect b="b" l="l" r="r" t="t"/>
            <a:pathLst>
              <a:path extrusionOk="0" h="6861" w="1420">
                <a:moveTo>
                  <a:pt x="1419" y="0"/>
                </a:moveTo>
                <a:lnTo>
                  <a:pt x="0" y="0"/>
                </a:lnTo>
                <a:lnTo>
                  <a:pt x="0" y="6860"/>
                </a:lnTo>
                <a:lnTo>
                  <a:pt x="1419" y="6860"/>
                </a:lnTo>
                <a:lnTo>
                  <a:pt x="1419" y="0"/>
                </a:lnTo>
              </a:path>
            </a:pathLst>
          </a:cu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7"/>
          <p:cNvSpPr/>
          <p:nvPr/>
        </p:nvSpPr>
        <p:spPr>
          <a:xfrm>
            <a:off x="824826" y="2900501"/>
            <a:ext cx="274320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3">
    <p:bg>
      <p:bgPr>
        <a:solidFill>
          <a:schemeClr val="accent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35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2" type="sldNum"/>
          </p:nvPr>
        </p:nvSpPr>
        <p:spPr>
          <a:xfrm>
            <a:off x="8537330" y="4587628"/>
            <a:ext cx="402103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" name="Google Shape;77;p35"/>
          <p:cNvCxnSpPr/>
          <p:nvPr/>
        </p:nvCxnSpPr>
        <p:spPr>
          <a:xfrm flipH="1" rot="10800000">
            <a:off x="819150" y="1091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 4">
    <p:bg>
      <p:bgPr>
        <a:solidFill>
          <a:schemeClr val="accent5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/>
          <p:nvPr/>
        </p:nvSpPr>
        <p:spPr>
          <a:xfrm>
            <a:off x="0" y="1202288"/>
            <a:ext cx="9144000" cy="2733724"/>
          </a:xfrm>
          <a:prstGeom prst="rect">
            <a:avLst/>
          </a:prstGeom>
          <a:solidFill>
            <a:srgbClr val="7101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6"/>
          <p:cNvSpPr txBox="1"/>
          <p:nvPr>
            <p:ph type="title"/>
          </p:nvPr>
        </p:nvSpPr>
        <p:spPr>
          <a:xfrm>
            <a:off x="411132" y="1907885"/>
            <a:ext cx="4160868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3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36"/>
          <p:cNvSpPr/>
          <p:nvPr/>
        </p:nvSpPr>
        <p:spPr>
          <a:xfrm>
            <a:off x="411132" y="2683881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" name="Google Shape;82;p36"/>
          <p:cNvCxnSpPr/>
          <p:nvPr/>
        </p:nvCxnSpPr>
        <p:spPr>
          <a:xfrm>
            <a:off x="430900" y="2576689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3" name="Google Shape;83;p36"/>
          <p:cNvCxnSpPr/>
          <p:nvPr/>
        </p:nvCxnSpPr>
        <p:spPr>
          <a:xfrm>
            <a:off x="430900" y="3016580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4" name="Google Shape;84;p36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4">
    <p:bg>
      <p:bgPr>
        <a:solidFill>
          <a:schemeClr val="accent5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8" name="Google Shape;88;p37"/>
          <p:cNvSpPr txBox="1"/>
          <p:nvPr>
            <p:ph idx="1" type="body"/>
          </p:nvPr>
        </p:nvSpPr>
        <p:spPr>
          <a:xfrm>
            <a:off x="819150" y="1609472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9" name="Google Shape;89;p37"/>
          <p:cNvSpPr txBox="1"/>
          <p:nvPr>
            <p:ph idx="12" type="sldNum"/>
          </p:nvPr>
        </p:nvSpPr>
        <p:spPr>
          <a:xfrm>
            <a:off x="8537330" y="4587628"/>
            <a:ext cx="402103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37"/>
          <p:cNvCxnSpPr/>
          <p:nvPr/>
        </p:nvCxnSpPr>
        <p:spPr>
          <a:xfrm flipH="1" rot="10800000">
            <a:off x="819150" y="1091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7">
    <p:bg>
      <p:bgPr>
        <a:solidFill>
          <a:schemeClr val="accent5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4" name="Google Shape;94;p4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5" name="Google Shape;95;p44"/>
          <p:cNvSpPr txBox="1"/>
          <p:nvPr>
            <p:ph idx="12" type="sldNum"/>
          </p:nvPr>
        </p:nvSpPr>
        <p:spPr>
          <a:xfrm>
            <a:off x="8537330" y="4587628"/>
            <a:ext cx="402103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 5">
    <p:bg>
      <p:bgPr>
        <a:solidFill>
          <a:srgbClr val="F79727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/>
          <p:nvPr/>
        </p:nvSpPr>
        <p:spPr>
          <a:xfrm>
            <a:off x="0" y="1202288"/>
            <a:ext cx="9144000" cy="2733724"/>
          </a:xfrm>
          <a:prstGeom prst="rect">
            <a:avLst/>
          </a:prstGeom>
          <a:solidFill>
            <a:srgbClr val="8549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8"/>
          <p:cNvSpPr txBox="1"/>
          <p:nvPr>
            <p:ph type="title"/>
          </p:nvPr>
        </p:nvSpPr>
        <p:spPr>
          <a:xfrm>
            <a:off x="411132" y="1907885"/>
            <a:ext cx="4160868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3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" name="Google Shape;99;p38"/>
          <p:cNvSpPr/>
          <p:nvPr/>
        </p:nvSpPr>
        <p:spPr>
          <a:xfrm>
            <a:off x="411132" y="2683881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Google Shape;100;p38"/>
          <p:cNvCxnSpPr/>
          <p:nvPr/>
        </p:nvCxnSpPr>
        <p:spPr>
          <a:xfrm>
            <a:off x="430900" y="2576689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01" name="Google Shape;101;p38"/>
          <p:cNvCxnSpPr/>
          <p:nvPr/>
        </p:nvCxnSpPr>
        <p:spPr>
          <a:xfrm>
            <a:off x="430900" y="3016580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2" name="Google Shape;102;p38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 6">
    <p:bg>
      <p:bgPr>
        <a:solidFill>
          <a:schemeClr val="accent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9"/>
          <p:cNvSpPr/>
          <p:nvPr/>
        </p:nvSpPr>
        <p:spPr>
          <a:xfrm>
            <a:off x="1356930" y="791849"/>
            <a:ext cx="6430140" cy="3559803"/>
          </a:xfrm>
          <a:prstGeom prst="rect">
            <a:avLst/>
          </a:prstGeom>
          <a:solidFill>
            <a:srgbClr val="3C61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9"/>
          <p:cNvSpPr/>
          <p:nvPr/>
        </p:nvSpPr>
        <p:spPr>
          <a:xfrm>
            <a:off x="1479177" y="906760"/>
            <a:ext cx="6185647" cy="3329981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9"/>
          <p:cNvSpPr/>
          <p:nvPr/>
        </p:nvSpPr>
        <p:spPr>
          <a:xfrm>
            <a:off x="3977640" y="1202620"/>
            <a:ext cx="1188720" cy="1188720"/>
          </a:xfrm>
          <a:prstGeom prst="ellipse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9"/>
          <p:cNvSpPr txBox="1"/>
          <p:nvPr>
            <p:ph type="title"/>
          </p:nvPr>
        </p:nvSpPr>
        <p:spPr>
          <a:xfrm>
            <a:off x="1883250" y="2467258"/>
            <a:ext cx="5377500" cy="652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" name="Google Shape;110;p39"/>
          <p:cNvSpPr txBox="1"/>
          <p:nvPr>
            <p:ph idx="1" type="body"/>
          </p:nvPr>
        </p:nvSpPr>
        <p:spPr>
          <a:xfrm>
            <a:off x="1883250" y="3119469"/>
            <a:ext cx="5377500" cy="80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 7">
    <p:bg>
      <p:bgPr>
        <a:solidFill>
          <a:schemeClr val="accent3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0"/>
          <p:cNvSpPr/>
          <p:nvPr/>
        </p:nvSpPr>
        <p:spPr>
          <a:xfrm>
            <a:off x="0" y="1202288"/>
            <a:ext cx="9144000" cy="2733724"/>
          </a:xfrm>
          <a:prstGeom prst="rect">
            <a:avLst/>
          </a:prstGeom>
          <a:solidFill>
            <a:srgbClr val="3C61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0"/>
          <p:cNvSpPr txBox="1"/>
          <p:nvPr>
            <p:ph type="title"/>
          </p:nvPr>
        </p:nvSpPr>
        <p:spPr>
          <a:xfrm>
            <a:off x="411132" y="1202288"/>
            <a:ext cx="4382810" cy="2733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3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2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7" name="Google Shape;117;p42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42"/>
          <p:cNvSpPr txBox="1"/>
          <p:nvPr>
            <p:ph idx="12" type="sldNum"/>
          </p:nvPr>
        </p:nvSpPr>
        <p:spPr>
          <a:xfrm>
            <a:off x="8554914" y="4596420"/>
            <a:ext cx="38451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42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cxnSp>
        <p:nvCxnSpPr>
          <p:cNvPr id="120" name="Google Shape;120;p42"/>
          <p:cNvCxnSpPr/>
          <p:nvPr/>
        </p:nvCxnSpPr>
        <p:spPr>
          <a:xfrm flipH="1" rot="10800000">
            <a:off x="819150" y="1091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rgbClr val="0090D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6">
    <p:bg>
      <p:bgPr>
        <a:solidFill>
          <a:schemeClr val="accent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4" name="Google Shape;124;p43"/>
          <p:cNvSpPr txBox="1"/>
          <p:nvPr>
            <p:ph idx="12" type="sldNum"/>
          </p:nvPr>
        </p:nvSpPr>
        <p:spPr>
          <a:xfrm>
            <a:off x="8537330" y="4587628"/>
            <a:ext cx="402103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">
    <p:bg>
      <p:bgPr>
        <a:solidFill>
          <a:schemeClr val="accen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/>
          <p:nvPr/>
        </p:nvSpPr>
        <p:spPr>
          <a:xfrm>
            <a:off x="1356930" y="791849"/>
            <a:ext cx="6430140" cy="3559803"/>
          </a:xfrm>
          <a:prstGeom prst="rect">
            <a:avLst/>
          </a:pr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 txBox="1"/>
          <p:nvPr>
            <p:ph type="title"/>
          </p:nvPr>
        </p:nvSpPr>
        <p:spPr>
          <a:xfrm>
            <a:off x="1883250" y="2467258"/>
            <a:ext cx="5377500" cy="652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28"/>
          <p:cNvSpPr/>
          <p:nvPr/>
        </p:nvSpPr>
        <p:spPr>
          <a:xfrm>
            <a:off x="1479177" y="906760"/>
            <a:ext cx="6185647" cy="3329981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 txBox="1"/>
          <p:nvPr>
            <p:ph idx="1" type="body"/>
          </p:nvPr>
        </p:nvSpPr>
        <p:spPr>
          <a:xfrm>
            <a:off x="1883250" y="3119469"/>
            <a:ext cx="5377500" cy="80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" name="Google Shape;29;p28"/>
          <p:cNvSpPr/>
          <p:nvPr/>
        </p:nvSpPr>
        <p:spPr>
          <a:xfrm>
            <a:off x="3977640" y="1202620"/>
            <a:ext cx="1188720" cy="1188720"/>
          </a:xfrm>
          <a:prstGeom prst="ellipse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1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" name="Google Shape;33;p31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8581292" y="4596420"/>
            <a:ext cx="358142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" name="Google Shape;35;p31"/>
          <p:cNvCxnSpPr/>
          <p:nvPr/>
        </p:nvCxnSpPr>
        <p:spPr>
          <a:xfrm flipH="1" rot="10800000">
            <a:off x="819150" y="1091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rgbClr val="0090D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bg>
      <p:bgPr>
        <a:solidFill>
          <a:schemeClr val="accen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581292" y="4596420"/>
            <a:ext cx="358142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 2">
    <p:bg>
      <p:bgPr>
        <a:solidFill>
          <a:schemeClr val="accen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/>
          <p:nvPr/>
        </p:nvSpPr>
        <p:spPr>
          <a:xfrm>
            <a:off x="0" y="1204887"/>
            <a:ext cx="9144000" cy="2733724"/>
          </a:xfrm>
          <a:prstGeom prst="rect">
            <a:avLst/>
          </a:prstGeom>
          <a:solidFill>
            <a:srgbClr val="004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0"/>
          <p:cNvSpPr txBox="1"/>
          <p:nvPr>
            <p:ph type="title"/>
          </p:nvPr>
        </p:nvSpPr>
        <p:spPr>
          <a:xfrm>
            <a:off x="411132" y="1907885"/>
            <a:ext cx="4382810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3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30"/>
          <p:cNvSpPr/>
          <p:nvPr/>
        </p:nvSpPr>
        <p:spPr>
          <a:xfrm>
            <a:off x="411132" y="2683881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30"/>
          <p:cNvCxnSpPr/>
          <p:nvPr/>
        </p:nvCxnSpPr>
        <p:spPr>
          <a:xfrm>
            <a:off x="430900" y="2576689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430900" y="3016580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6" name="Google Shape;46;p30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/>
          <p:nvPr/>
        </p:nvSpPr>
        <p:spPr>
          <a:xfrm>
            <a:off x="0" y="1202288"/>
            <a:ext cx="9144000" cy="2733724"/>
          </a:xfrm>
          <a:prstGeom prst="rect">
            <a:avLst/>
          </a:prstGeom>
          <a:solidFill>
            <a:srgbClr val="3C61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2"/>
          <p:cNvSpPr/>
          <p:nvPr/>
        </p:nvSpPr>
        <p:spPr>
          <a:xfrm>
            <a:off x="411132" y="2683881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32"/>
          <p:cNvCxnSpPr/>
          <p:nvPr/>
        </p:nvCxnSpPr>
        <p:spPr>
          <a:xfrm>
            <a:off x="430900" y="2576689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1" name="Google Shape;51;p32"/>
          <p:cNvCxnSpPr/>
          <p:nvPr/>
        </p:nvCxnSpPr>
        <p:spPr>
          <a:xfrm>
            <a:off x="430900" y="3016580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type="title"/>
          </p:nvPr>
        </p:nvSpPr>
        <p:spPr>
          <a:xfrm>
            <a:off x="411132" y="1907885"/>
            <a:ext cx="4382810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3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54" name="Google Shape;54;p32"/>
          <p:cNvCxnSpPr/>
          <p:nvPr/>
        </p:nvCxnSpPr>
        <p:spPr>
          <a:xfrm>
            <a:off x="411132" y="2576513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2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2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8" name="Google Shape;58;p33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2" type="sldNum"/>
          </p:nvPr>
        </p:nvSpPr>
        <p:spPr>
          <a:xfrm>
            <a:off x="8537330" y="4587628"/>
            <a:ext cx="402103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" name="Google Shape;60;p33"/>
          <p:cNvCxnSpPr/>
          <p:nvPr/>
        </p:nvCxnSpPr>
        <p:spPr>
          <a:xfrm flipH="1" rot="10800000">
            <a:off x="819150" y="1091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5">
    <p:bg>
      <p:bgPr>
        <a:solidFill>
          <a:schemeClr val="accent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8537330" y="4587628"/>
            <a:ext cx="402103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04">
          <p15:clr>
            <a:srgbClr val="FBAE40"/>
          </p15:clr>
        </p15:guide>
        <p15:guide id="3" pos="2880">
          <p15:clr>
            <a:srgbClr val="FBAE40"/>
          </p15:clr>
        </p15:guide>
        <p15:guide id="4" pos="5256">
          <p15:clr>
            <a:srgbClr val="FBAE40"/>
          </p15:clr>
        </p15:guide>
        <p15:guide id="5" orient="horz" pos="2796">
          <p15:clr>
            <a:srgbClr val="FBAE40"/>
          </p15:clr>
        </p15:guide>
        <p15:guide id="6" orient="horz" pos="3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 3">
    <p:bg>
      <p:bgPr>
        <a:solidFill>
          <a:srgbClr val="F79727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/>
          <p:nvPr/>
        </p:nvSpPr>
        <p:spPr>
          <a:xfrm>
            <a:off x="0" y="1202288"/>
            <a:ext cx="9144000" cy="2733724"/>
          </a:xfrm>
          <a:prstGeom prst="rect">
            <a:avLst/>
          </a:prstGeom>
          <a:solidFill>
            <a:srgbClr val="8549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4"/>
          <p:cNvSpPr txBox="1"/>
          <p:nvPr>
            <p:ph type="title"/>
          </p:nvPr>
        </p:nvSpPr>
        <p:spPr>
          <a:xfrm>
            <a:off x="411132" y="1665910"/>
            <a:ext cx="4160868" cy="905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i="0" sz="3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Google Shape;68;p34"/>
          <p:cNvSpPr/>
          <p:nvPr/>
        </p:nvSpPr>
        <p:spPr>
          <a:xfrm>
            <a:off x="411132" y="2950787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" name="Google Shape;69;p34"/>
          <p:cNvCxnSpPr/>
          <p:nvPr/>
        </p:nvCxnSpPr>
        <p:spPr>
          <a:xfrm>
            <a:off x="430900" y="2843595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0" name="Google Shape;70;p34"/>
          <p:cNvCxnSpPr/>
          <p:nvPr/>
        </p:nvCxnSpPr>
        <p:spPr>
          <a:xfrm>
            <a:off x="430900" y="3283486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71" name="Google Shape;71;p34"/>
          <p:cNvSpPr txBox="1"/>
          <p:nvPr>
            <p:ph idx="1" type="body"/>
          </p:nvPr>
        </p:nvSpPr>
        <p:spPr>
          <a:xfrm>
            <a:off x="827937" y="287633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idx="1" type="body"/>
          </p:nvPr>
        </p:nvSpPr>
        <p:spPr>
          <a:xfrm>
            <a:off x="819150" y="1550079"/>
            <a:ext cx="7505700" cy="2993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2" type="sldNum"/>
          </p:nvPr>
        </p:nvSpPr>
        <p:spPr>
          <a:xfrm>
            <a:off x="8563708" y="4596420"/>
            <a:ext cx="375726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8;p26"/>
          <p:cNvSpPr txBox="1"/>
          <p:nvPr>
            <p:ph type="title"/>
          </p:nvPr>
        </p:nvSpPr>
        <p:spPr>
          <a:xfrm>
            <a:off x="819150" y="609063"/>
            <a:ext cx="75057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04">
          <p15:clr>
            <a:srgbClr val="F26B43"/>
          </p15:clr>
        </p15:guide>
        <p15:guide id="4" pos="5256">
          <p15:clr>
            <a:srgbClr val="F26B43"/>
          </p15:clr>
        </p15:guide>
        <p15:guide id="5" orient="horz" pos="28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4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7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5.png"/><Relationship Id="rId4" Type="http://schemas.openxmlformats.org/officeDocument/2006/relationships/image" Target="../media/image98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3.png"/><Relationship Id="rId4" Type="http://schemas.openxmlformats.org/officeDocument/2006/relationships/image" Target="../media/image96.png"/><Relationship Id="rId5" Type="http://schemas.openxmlformats.org/officeDocument/2006/relationships/image" Target="../media/image92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channel/UC53vOmOKmI5IFopx7TbRsWw" TargetMode="External"/><Relationship Id="rId10" Type="http://schemas.openxmlformats.org/officeDocument/2006/relationships/image" Target="../media/image9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9" Type="http://schemas.openxmlformats.org/officeDocument/2006/relationships/image" Target="../media/image100.jpg"/><Relationship Id="rId5" Type="http://schemas.openxmlformats.org/officeDocument/2006/relationships/image" Target="../media/image99.jp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image" Target="../media/image10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hyperlink" Target="http://www.youtube.com/watch?v=4yQU8K0Fi2I" TargetMode="External"/><Relationship Id="rId5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gif"/><Relationship Id="rId4" Type="http://schemas.openxmlformats.org/officeDocument/2006/relationships/image" Target="../media/image1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Relationship Id="rId4" Type="http://schemas.openxmlformats.org/officeDocument/2006/relationships/image" Target="../media/image21.jpg"/><Relationship Id="rId5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J7CNPdVEvgI" TargetMode="External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png"/><Relationship Id="rId4" Type="http://schemas.openxmlformats.org/officeDocument/2006/relationships/image" Target="../media/image2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watch?v=6rEHNGPibb0" TargetMode="External"/><Relationship Id="rId4" Type="http://schemas.openxmlformats.org/officeDocument/2006/relationships/hyperlink" Target="https://www.youtube.com/watch?v=vw8Mav3JzSo" TargetMode="External"/><Relationship Id="rId5" Type="http://schemas.openxmlformats.org/officeDocument/2006/relationships/hyperlink" Target="https://www.youtube.com/watch?v=t8aU5A9XC0E" TargetMode="External"/><Relationship Id="rId6" Type="http://schemas.openxmlformats.org/officeDocument/2006/relationships/image" Target="../media/image46.jpg"/><Relationship Id="rId7" Type="http://schemas.openxmlformats.org/officeDocument/2006/relationships/image" Target="../media/image60.png"/><Relationship Id="rId8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Relationship Id="rId4" Type="http://schemas.openxmlformats.org/officeDocument/2006/relationships/hyperlink" Target="http://www.youtube.com/watch?v=NFAUVAPWxiE" TargetMode="External"/><Relationship Id="rId5" Type="http://schemas.openxmlformats.org/officeDocument/2006/relationships/image" Target="../media/image1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Relationship Id="rId6" Type="http://schemas.openxmlformats.org/officeDocument/2006/relationships/image" Target="../media/image4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Relationship Id="rId4" Type="http://schemas.openxmlformats.org/officeDocument/2006/relationships/image" Target="../media/image45.png"/><Relationship Id="rId5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www.youtube.com/watch?v=W9kVd-OKMzs" TargetMode="External"/><Relationship Id="rId4" Type="http://schemas.openxmlformats.org/officeDocument/2006/relationships/image" Target="../media/image3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Relationship Id="rId5" Type="http://schemas.openxmlformats.org/officeDocument/2006/relationships/image" Target="../media/image70.jpg"/><Relationship Id="rId6" Type="http://schemas.openxmlformats.org/officeDocument/2006/relationships/image" Target="../media/image5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0.jpg"/><Relationship Id="rId4" Type="http://schemas.openxmlformats.org/officeDocument/2006/relationships/image" Target="../media/image4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www.youtube.com/watch?v=MwjWT-EvKSU" TargetMode="External"/><Relationship Id="rId4" Type="http://schemas.openxmlformats.org/officeDocument/2006/relationships/image" Target="../media/image4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www.youtube.com/watch?v=LcEsHW-GN20" TargetMode="External"/><Relationship Id="rId4" Type="http://schemas.openxmlformats.org/officeDocument/2006/relationships/image" Target="../media/image5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youtube.com/watch?v=4ASKMcdCc3g" TargetMode="External"/><Relationship Id="rId4" Type="http://schemas.openxmlformats.org/officeDocument/2006/relationships/image" Target="../media/image5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4yQU8K0Fi2I" TargetMode="External"/><Relationship Id="rId4" Type="http://schemas.openxmlformats.org/officeDocument/2006/relationships/image" Target="../media/image1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://www.youtube.com/watch?v=4ASKMcdCc3g" TargetMode="External"/><Relationship Id="rId4" Type="http://schemas.openxmlformats.org/officeDocument/2006/relationships/image" Target="../media/image5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jpg"/><Relationship Id="rId4" Type="http://schemas.openxmlformats.org/officeDocument/2006/relationships/image" Target="../media/image65.jpg"/><Relationship Id="rId9" Type="http://schemas.openxmlformats.org/officeDocument/2006/relationships/image" Target="../media/image79.jpg"/><Relationship Id="rId5" Type="http://schemas.openxmlformats.org/officeDocument/2006/relationships/image" Target="../media/image63.jpg"/><Relationship Id="rId6" Type="http://schemas.openxmlformats.org/officeDocument/2006/relationships/image" Target="../media/image74.jpg"/><Relationship Id="rId7" Type="http://schemas.openxmlformats.org/officeDocument/2006/relationships/image" Target="../media/image64.jpg"/><Relationship Id="rId8" Type="http://schemas.openxmlformats.org/officeDocument/2006/relationships/image" Target="../media/image7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7.jpg"/><Relationship Id="rId4" Type="http://schemas.openxmlformats.org/officeDocument/2006/relationships/image" Target="../media/image76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5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3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8.png"/><Relationship Id="rId4" Type="http://schemas.openxmlformats.org/officeDocument/2006/relationships/image" Target="../media/image10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hyperlink" Target="http://www.youtube.com/watch?v=u_BcMXgws6Y" TargetMode="External"/><Relationship Id="rId4" Type="http://schemas.openxmlformats.org/officeDocument/2006/relationships/image" Target="../media/image81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gif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Relationship Id="rId3" Type="http://schemas.openxmlformats.org/officeDocument/2006/relationships/hyperlink" Target="http://www.youtube.com/watch?v=Vx0Z6LplaMU" TargetMode="External"/><Relationship Id="rId4" Type="http://schemas.openxmlformats.org/officeDocument/2006/relationships/image" Target="../media/image95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6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"/>
          <p:cNvGrpSpPr/>
          <p:nvPr/>
        </p:nvGrpSpPr>
        <p:grpSpPr>
          <a:xfrm>
            <a:off x="4093018" y="4283527"/>
            <a:ext cx="974288" cy="664030"/>
            <a:chOff x="4093018" y="4283527"/>
            <a:chExt cx="974288" cy="664030"/>
          </a:xfrm>
        </p:grpSpPr>
        <p:sp>
          <p:nvSpPr>
            <p:cNvPr id="130" name="Google Shape;130;p1"/>
            <p:cNvSpPr/>
            <p:nvPr/>
          </p:nvSpPr>
          <p:spPr>
            <a:xfrm>
              <a:off x="4174671" y="4430486"/>
              <a:ext cx="816429" cy="36467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 rot="-5400000">
              <a:off x="4651488" y="4531739"/>
              <a:ext cx="664030" cy="167605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 flipH="1" rot="5400000">
              <a:off x="3844805" y="4531739"/>
              <a:ext cx="664030" cy="167605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1"/>
          <p:cNvSpPr txBox="1"/>
          <p:nvPr>
            <p:ph type="ctrTitle"/>
          </p:nvPr>
        </p:nvSpPr>
        <p:spPr>
          <a:xfrm>
            <a:off x="0" y="3581399"/>
            <a:ext cx="91440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Maker Club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3af65f8d9_0_37"/>
          <p:cNvSpPr txBox="1"/>
          <p:nvPr/>
        </p:nvSpPr>
        <p:spPr>
          <a:xfrm>
            <a:off x="819150" y="21482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Engineers design objects that help solve problems or challenges that people have. They design things from buildings and bridges to computers and apps! </a:t>
            </a:r>
            <a:endParaRPr b="0" i="0" sz="1600" u="none" cap="none" strike="noStrike">
              <a:solidFill>
                <a:srgbClr val="233A4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8" name="Google Shape;248;ge3af65f8d9_0_37"/>
          <p:cNvPicPr preferRelativeResize="0"/>
          <p:nvPr/>
        </p:nvPicPr>
        <p:blipFill rotWithShape="1">
          <a:blip r:embed="rId3">
            <a:alphaModFix/>
          </a:blip>
          <a:srcRect b="13899" l="0" r="0" t="10299"/>
          <a:stretch/>
        </p:blipFill>
        <p:spPr>
          <a:xfrm>
            <a:off x="467525" y="3512075"/>
            <a:ext cx="2047876" cy="14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e3af65f8d9_0_37"/>
          <p:cNvPicPr preferRelativeResize="0"/>
          <p:nvPr/>
        </p:nvPicPr>
        <p:blipFill rotWithShape="1">
          <a:blip r:embed="rId4">
            <a:alphaModFix/>
          </a:blip>
          <a:srcRect b="13382" l="0" r="0" t="9169"/>
          <a:stretch/>
        </p:blipFill>
        <p:spPr>
          <a:xfrm>
            <a:off x="1114425" y="351675"/>
            <a:ext cx="6915150" cy="1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e3af65f8d9_0_37"/>
          <p:cNvPicPr preferRelativeResize="0"/>
          <p:nvPr/>
        </p:nvPicPr>
        <p:blipFill rotWithShape="1">
          <a:blip r:embed="rId5">
            <a:alphaModFix/>
          </a:blip>
          <a:srcRect b="9447" l="10354" r="12932" t="10353"/>
          <a:stretch/>
        </p:blipFill>
        <p:spPr>
          <a:xfrm>
            <a:off x="6341238" y="3417175"/>
            <a:ext cx="2296486" cy="143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g13a7a73fd4d_0_9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8" name="Google Shape;2108;g13a7a73fd4d_0_93"/>
          <p:cNvSpPr txBox="1"/>
          <p:nvPr>
            <p:ph idx="1" type="body"/>
          </p:nvPr>
        </p:nvSpPr>
        <p:spPr>
          <a:xfrm>
            <a:off x="819150" y="1395750"/>
            <a:ext cx="4530000" cy="31572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Cardboard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Wooden blocks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Glue sticks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Play-Doh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Foam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  Tools: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Glue gun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Scissors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Cardboard cutters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TinkerCAD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9" name="Google Shape;2109;g13a7a73fd4d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4050" y="3355150"/>
            <a:ext cx="4530000" cy="13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13a7a73fd4d_0_98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5" name="Google Shape;2115;g13a7a73fd4d_0_98"/>
          <p:cNvSpPr txBox="1"/>
          <p:nvPr>
            <p:ph idx="1" type="body"/>
          </p:nvPr>
        </p:nvSpPr>
        <p:spPr>
          <a:xfrm>
            <a:off x="819150" y="1343450"/>
            <a:ext cx="7505700" cy="8253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Explore the materials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See how each material may benefit the prototype you are about to build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16" name="Google Shape;2116;g13a7a73fd4d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2426475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13a7a73fd4d_0_103"/>
          <p:cNvSpPr txBox="1"/>
          <p:nvPr>
            <p:ph idx="1" type="body"/>
          </p:nvPr>
        </p:nvSpPr>
        <p:spPr>
          <a:xfrm>
            <a:off x="819150" y="1590625"/>
            <a:ext cx="4086900" cy="26508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you make today?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material(s) did you choose?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Why did you choose that material?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What do you like about your design?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else do you have to do? Or if they are done, What would you change in the second prototype?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2" name="Google Shape;2122;g13a7a73fd4d_0_10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23" name="Google Shape;2123;g13a7a73fd4d_0_103"/>
          <p:cNvGrpSpPr/>
          <p:nvPr/>
        </p:nvGrpSpPr>
        <p:grpSpPr>
          <a:xfrm>
            <a:off x="4724323" y="1507611"/>
            <a:ext cx="4132258" cy="3085429"/>
            <a:chOff x="2444287" y="1636083"/>
            <a:chExt cx="3711387" cy="2827815"/>
          </a:xfrm>
        </p:grpSpPr>
        <p:sp>
          <p:nvSpPr>
            <p:cNvPr id="2124" name="Google Shape;2124;g13a7a73fd4d_0_103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5" name="Google Shape;2125;g13a7a73fd4d_0_103"/>
            <p:cNvGrpSpPr/>
            <p:nvPr/>
          </p:nvGrpSpPr>
          <p:grpSpPr>
            <a:xfrm rot="-393728">
              <a:off x="4057126" y="1686346"/>
              <a:ext cx="890776" cy="194318"/>
              <a:chOff x="-6350" y="4695825"/>
              <a:chExt cx="10079040" cy="2198686"/>
            </a:xfrm>
          </p:grpSpPr>
          <p:sp>
            <p:nvSpPr>
              <p:cNvPr id="2126" name="Google Shape;2126;g13a7a73fd4d_0_10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g13a7a73fd4d_0_10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8" name="Google Shape;2128;g13a7a73fd4d_0_103"/>
            <p:cNvGrpSpPr/>
            <p:nvPr/>
          </p:nvGrpSpPr>
          <p:grpSpPr>
            <a:xfrm rot="2738501">
              <a:off x="5107085" y="2187532"/>
              <a:ext cx="890926" cy="194350"/>
              <a:chOff x="-6350" y="4695825"/>
              <a:chExt cx="10079040" cy="2198686"/>
            </a:xfrm>
          </p:grpSpPr>
          <p:sp>
            <p:nvSpPr>
              <p:cNvPr id="2129" name="Google Shape;2129;g13a7a73fd4d_0_10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g13a7a73fd4d_0_10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1" name="Google Shape;2131;g13a7a73fd4d_0_103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2132" name="Google Shape;2132;g13a7a73fd4d_0_10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g13a7a73fd4d_0_10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4" name="Google Shape;2134;g13a7a73fd4d_0_103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2135" name="Google Shape;2135;g13a7a73fd4d_0_10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g13a7a73fd4d_0_10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7" name="Google Shape;2137;g13a7a73fd4d_0_103"/>
            <p:cNvGrpSpPr/>
            <p:nvPr/>
          </p:nvGrpSpPr>
          <p:grpSpPr>
            <a:xfrm rot="-4671055">
              <a:off x="2940631" y="2479705"/>
              <a:ext cx="890780" cy="194319"/>
              <a:chOff x="-6350" y="4695825"/>
              <a:chExt cx="10079040" cy="2198686"/>
            </a:xfrm>
          </p:grpSpPr>
          <p:sp>
            <p:nvSpPr>
              <p:cNvPr id="2138" name="Google Shape;2138;g13a7a73fd4d_0_10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g13a7a73fd4d_0_10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0" name="Google Shape;2140;g13a7a73fd4d_0_103"/>
            <p:cNvSpPr/>
            <p:nvPr/>
          </p:nvSpPr>
          <p:spPr>
            <a:xfrm rot="-1153081">
              <a:off x="3226798" y="3335781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g13a7a73fd4d_0_103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g13a7a73fd4d_0_103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g13a7a73fd4d_0_103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g13a7a73fd4d_0_103"/>
            <p:cNvSpPr/>
            <p:nvPr/>
          </p:nvSpPr>
          <p:spPr>
            <a:xfrm rot="-1279768">
              <a:off x="3329823" y="3494226"/>
              <a:ext cx="33816" cy="8150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g13a7a73fd4d_0_103"/>
            <p:cNvSpPr/>
            <p:nvPr/>
          </p:nvSpPr>
          <p:spPr>
            <a:xfrm rot="-1675415">
              <a:off x="3410569" y="3656086"/>
              <a:ext cx="33953" cy="8145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g13a7a73fd4d_0_103"/>
            <p:cNvSpPr/>
            <p:nvPr/>
          </p:nvSpPr>
          <p:spPr>
            <a:xfrm rot="-2206141">
              <a:off x="3507899" y="3797708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7" name="Google Shape;2147;g13a7a73fd4d_0_103"/>
            <p:cNvGrpSpPr/>
            <p:nvPr/>
          </p:nvGrpSpPr>
          <p:grpSpPr>
            <a:xfrm>
              <a:off x="4884975" y="3023803"/>
              <a:ext cx="455177" cy="27219"/>
              <a:chOff x="5261619" y="2577085"/>
              <a:chExt cx="612044" cy="36600"/>
            </a:xfrm>
          </p:grpSpPr>
          <p:sp>
            <p:nvSpPr>
              <p:cNvPr id="2148" name="Google Shape;2148;g13a7a73fd4d_0_103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g13a7a73fd4d_0_103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g13a7a73fd4d_0_103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g13a7a73fd4d_0_103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g13a7a73fd4d_0_103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3" name="Google Shape;2153;g13a7a73fd4d_0_103"/>
            <p:cNvGrpSpPr/>
            <p:nvPr/>
          </p:nvGrpSpPr>
          <p:grpSpPr>
            <a:xfrm rot="3254467">
              <a:off x="4705209" y="3580872"/>
              <a:ext cx="455177" cy="27219"/>
              <a:chOff x="5261619" y="2577085"/>
              <a:chExt cx="612044" cy="36600"/>
            </a:xfrm>
          </p:grpSpPr>
          <p:sp>
            <p:nvSpPr>
              <p:cNvPr id="2154" name="Google Shape;2154;g13a7a73fd4d_0_103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g13a7a73fd4d_0_103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g13a7a73fd4d_0_103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g13a7a73fd4d_0_103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g13a7a73fd4d_0_103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59" name="Google Shape;2159;g13a7a73fd4d_0_103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g13a7a73fd4d_0_103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g13a7a73fd4d_0_103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g13a7a73fd4d_0_103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g13a7a73fd4d_0_103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g13a7a73fd4d_0_103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g13a7a73fd4d_0_103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g13a7a73fd4d_0_103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g13a7a73fd4d_0_103"/>
            <p:cNvSpPr txBox="1"/>
            <p:nvPr/>
          </p:nvSpPr>
          <p:spPr>
            <a:xfrm>
              <a:off x="3529444" y="1858362"/>
              <a:ext cx="7170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g13a7a73fd4d_0_103"/>
            <p:cNvSpPr txBox="1"/>
            <p:nvPr/>
          </p:nvSpPr>
          <p:spPr>
            <a:xfrm>
              <a:off x="4959740" y="1858362"/>
              <a:ext cx="6183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g13a7a73fd4d_0_103"/>
            <p:cNvSpPr txBox="1"/>
            <p:nvPr/>
          </p:nvSpPr>
          <p:spPr>
            <a:xfrm>
              <a:off x="4928950" y="3954498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g13a7a73fd4d_0_103"/>
            <p:cNvSpPr txBox="1"/>
            <p:nvPr/>
          </p:nvSpPr>
          <p:spPr>
            <a:xfrm>
              <a:off x="4203532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g13a7a73fd4d_0_103"/>
            <p:cNvSpPr txBox="1"/>
            <p:nvPr/>
          </p:nvSpPr>
          <p:spPr>
            <a:xfrm>
              <a:off x="5470174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g13a7a73fd4d_0_103"/>
            <p:cNvSpPr txBox="1"/>
            <p:nvPr/>
          </p:nvSpPr>
          <p:spPr>
            <a:xfrm>
              <a:off x="3545508" y="3886940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g13a7a73fd4d_0_103"/>
            <p:cNvSpPr txBox="1"/>
            <p:nvPr/>
          </p:nvSpPr>
          <p:spPr>
            <a:xfrm>
              <a:off x="2911130" y="2784767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g13a7a73fd4d_0_103"/>
            <p:cNvSpPr txBox="1"/>
            <p:nvPr/>
          </p:nvSpPr>
          <p:spPr>
            <a:xfrm>
              <a:off x="2444287" y="2868803"/>
              <a:ext cx="297000" cy="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g13a7a73fd4d_0_103"/>
            <p:cNvSpPr txBox="1"/>
            <p:nvPr/>
          </p:nvSpPr>
          <p:spPr>
            <a:xfrm>
              <a:off x="4950663" y="3341981"/>
              <a:ext cx="6855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13a7a73fd4d_0_174"/>
          <p:cNvSpPr txBox="1"/>
          <p:nvPr>
            <p:ph type="title"/>
          </p:nvPr>
        </p:nvSpPr>
        <p:spPr>
          <a:xfrm>
            <a:off x="411121" y="1907875"/>
            <a:ext cx="66789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FINAL PROJECT: Prototype II</a:t>
            </a:r>
            <a:endParaRPr/>
          </a:p>
        </p:txBody>
      </p:sp>
      <p:sp>
        <p:nvSpPr>
          <p:cNvPr id="2181" name="Google Shape;2181;g13a7a73fd4d_0_174"/>
          <p:cNvSpPr txBox="1"/>
          <p:nvPr>
            <p:ph idx="1" type="body"/>
          </p:nvPr>
        </p:nvSpPr>
        <p:spPr>
          <a:xfrm>
            <a:off x="827937" y="2620903"/>
            <a:ext cx="331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/>
              <a:t>1.5 hours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5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3a7a73fd4d_0_17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7" name="Google Shape;2187;g13a7a73fd4d_0_179"/>
          <p:cNvSpPr txBox="1"/>
          <p:nvPr>
            <p:ph idx="1" type="body"/>
          </p:nvPr>
        </p:nvSpPr>
        <p:spPr>
          <a:xfrm>
            <a:off x="819150" y="1590625"/>
            <a:ext cx="7505700" cy="1179000"/>
          </a:xfrm>
          <a:prstGeom prst="rect">
            <a:avLst/>
          </a:prstGeom>
          <a:noFill/>
          <a:ln cap="flat" cmpd="sng" w="762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TinkerCAD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3D Design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Prototyping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3D Print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13a7a73fd4d_0_18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3" name="Google Shape;2193;g13a7a73fd4d_0_189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 cap="flat" cmpd="sng" w="762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Laptops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Mice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All materials from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Prototype 1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Tools: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TinkerCAD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Cheat sheet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All tools from Prototype 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13a7a73fd4d_0_19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Intro Reflection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9" name="Google Shape;2199;g13a7a73fd4d_0_194"/>
          <p:cNvSpPr txBox="1"/>
          <p:nvPr>
            <p:ph idx="1" type="body"/>
          </p:nvPr>
        </p:nvSpPr>
        <p:spPr>
          <a:xfrm>
            <a:off x="819150" y="1590625"/>
            <a:ext cx="3422400" cy="1622100"/>
          </a:xfrm>
          <a:prstGeom prst="rect">
            <a:avLst/>
          </a:prstGeom>
          <a:noFill/>
          <a:ln cap="flat" cmpd="sng" w="762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you make last time we met?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Did you finish your prototype?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do you have left to do?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00" name="Google Shape;2200;g13a7a73fd4d_0_194"/>
          <p:cNvGrpSpPr/>
          <p:nvPr/>
        </p:nvGrpSpPr>
        <p:grpSpPr>
          <a:xfrm>
            <a:off x="4396549" y="1423229"/>
            <a:ext cx="4307436" cy="3169698"/>
            <a:chOff x="2444287" y="1636083"/>
            <a:chExt cx="3711387" cy="2827815"/>
          </a:xfrm>
        </p:grpSpPr>
        <p:sp>
          <p:nvSpPr>
            <p:cNvPr id="2201" name="Google Shape;2201;g13a7a73fd4d_0_194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02" name="Google Shape;2202;g13a7a73fd4d_0_194"/>
            <p:cNvGrpSpPr/>
            <p:nvPr/>
          </p:nvGrpSpPr>
          <p:grpSpPr>
            <a:xfrm rot="-393728">
              <a:off x="4057126" y="1686346"/>
              <a:ext cx="890776" cy="194318"/>
              <a:chOff x="-6350" y="4695825"/>
              <a:chExt cx="10079040" cy="2198686"/>
            </a:xfrm>
          </p:grpSpPr>
          <p:sp>
            <p:nvSpPr>
              <p:cNvPr id="2203" name="Google Shape;2203;g13a7a73fd4d_0_19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g13a7a73fd4d_0_19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5" name="Google Shape;2205;g13a7a73fd4d_0_194"/>
            <p:cNvGrpSpPr/>
            <p:nvPr/>
          </p:nvGrpSpPr>
          <p:grpSpPr>
            <a:xfrm rot="2738501">
              <a:off x="5107085" y="2187532"/>
              <a:ext cx="890926" cy="194350"/>
              <a:chOff x="-6350" y="4695825"/>
              <a:chExt cx="10079040" cy="2198686"/>
            </a:xfrm>
          </p:grpSpPr>
          <p:sp>
            <p:nvSpPr>
              <p:cNvPr id="2206" name="Google Shape;2206;g13a7a73fd4d_0_19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g13a7a73fd4d_0_19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8" name="Google Shape;2208;g13a7a73fd4d_0_194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2209" name="Google Shape;2209;g13a7a73fd4d_0_19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g13a7a73fd4d_0_19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1" name="Google Shape;2211;g13a7a73fd4d_0_194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2212" name="Google Shape;2212;g13a7a73fd4d_0_19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g13a7a73fd4d_0_19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4" name="Google Shape;2214;g13a7a73fd4d_0_194"/>
            <p:cNvGrpSpPr/>
            <p:nvPr/>
          </p:nvGrpSpPr>
          <p:grpSpPr>
            <a:xfrm rot="-4671055">
              <a:off x="2940631" y="2479705"/>
              <a:ext cx="890780" cy="194319"/>
              <a:chOff x="-6350" y="4695825"/>
              <a:chExt cx="10079040" cy="2198686"/>
            </a:xfrm>
          </p:grpSpPr>
          <p:sp>
            <p:nvSpPr>
              <p:cNvPr id="2215" name="Google Shape;2215;g13a7a73fd4d_0_19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g13a7a73fd4d_0_19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7" name="Google Shape;2217;g13a7a73fd4d_0_194"/>
            <p:cNvSpPr/>
            <p:nvPr/>
          </p:nvSpPr>
          <p:spPr>
            <a:xfrm rot="-1153081">
              <a:off x="3226798" y="3335781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g13a7a73fd4d_0_194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g13a7a73fd4d_0_194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g13a7a73fd4d_0_194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g13a7a73fd4d_0_194"/>
            <p:cNvSpPr/>
            <p:nvPr/>
          </p:nvSpPr>
          <p:spPr>
            <a:xfrm rot="-1279768">
              <a:off x="3329823" y="3494226"/>
              <a:ext cx="33816" cy="8150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g13a7a73fd4d_0_194"/>
            <p:cNvSpPr/>
            <p:nvPr/>
          </p:nvSpPr>
          <p:spPr>
            <a:xfrm rot="-1675415">
              <a:off x="3410569" y="3656086"/>
              <a:ext cx="33953" cy="8145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g13a7a73fd4d_0_194"/>
            <p:cNvSpPr/>
            <p:nvPr/>
          </p:nvSpPr>
          <p:spPr>
            <a:xfrm rot="-2206141">
              <a:off x="3507899" y="3797708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24" name="Google Shape;2224;g13a7a73fd4d_0_194"/>
            <p:cNvGrpSpPr/>
            <p:nvPr/>
          </p:nvGrpSpPr>
          <p:grpSpPr>
            <a:xfrm>
              <a:off x="4884975" y="3023803"/>
              <a:ext cx="455177" cy="27219"/>
              <a:chOff x="5261619" y="2577085"/>
              <a:chExt cx="612044" cy="36600"/>
            </a:xfrm>
          </p:grpSpPr>
          <p:sp>
            <p:nvSpPr>
              <p:cNvPr id="2225" name="Google Shape;2225;g13a7a73fd4d_0_194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g13a7a73fd4d_0_194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g13a7a73fd4d_0_194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g13a7a73fd4d_0_194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g13a7a73fd4d_0_194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0" name="Google Shape;2230;g13a7a73fd4d_0_194"/>
            <p:cNvGrpSpPr/>
            <p:nvPr/>
          </p:nvGrpSpPr>
          <p:grpSpPr>
            <a:xfrm rot="3254467">
              <a:off x="4705209" y="3580872"/>
              <a:ext cx="455177" cy="27219"/>
              <a:chOff x="5261619" y="2577085"/>
              <a:chExt cx="612044" cy="36600"/>
            </a:xfrm>
          </p:grpSpPr>
          <p:sp>
            <p:nvSpPr>
              <p:cNvPr id="2231" name="Google Shape;2231;g13a7a73fd4d_0_194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g13a7a73fd4d_0_194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g13a7a73fd4d_0_194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g13a7a73fd4d_0_194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g13a7a73fd4d_0_194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6" name="Google Shape;2236;g13a7a73fd4d_0_194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g13a7a73fd4d_0_194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g13a7a73fd4d_0_194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g13a7a73fd4d_0_194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g13a7a73fd4d_0_194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g13a7a73fd4d_0_194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g13a7a73fd4d_0_194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g13a7a73fd4d_0_194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g13a7a73fd4d_0_194"/>
            <p:cNvSpPr txBox="1"/>
            <p:nvPr/>
          </p:nvSpPr>
          <p:spPr>
            <a:xfrm>
              <a:off x="3529444" y="1858362"/>
              <a:ext cx="7170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g13a7a73fd4d_0_194"/>
            <p:cNvSpPr txBox="1"/>
            <p:nvPr/>
          </p:nvSpPr>
          <p:spPr>
            <a:xfrm>
              <a:off x="4959740" y="1858362"/>
              <a:ext cx="6183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g13a7a73fd4d_0_194"/>
            <p:cNvSpPr txBox="1"/>
            <p:nvPr/>
          </p:nvSpPr>
          <p:spPr>
            <a:xfrm>
              <a:off x="4928950" y="3954498"/>
              <a:ext cx="685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g13a7a73fd4d_0_194"/>
            <p:cNvSpPr txBox="1"/>
            <p:nvPr/>
          </p:nvSpPr>
          <p:spPr>
            <a:xfrm>
              <a:off x="4203532" y="2865827"/>
              <a:ext cx="685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g13a7a73fd4d_0_194"/>
            <p:cNvSpPr txBox="1"/>
            <p:nvPr/>
          </p:nvSpPr>
          <p:spPr>
            <a:xfrm>
              <a:off x="5470174" y="2865827"/>
              <a:ext cx="685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g13a7a73fd4d_0_194"/>
            <p:cNvSpPr txBox="1"/>
            <p:nvPr/>
          </p:nvSpPr>
          <p:spPr>
            <a:xfrm>
              <a:off x="3545508" y="3886940"/>
              <a:ext cx="6855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g13a7a73fd4d_0_194"/>
            <p:cNvSpPr txBox="1"/>
            <p:nvPr/>
          </p:nvSpPr>
          <p:spPr>
            <a:xfrm>
              <a:off x="2911130" y="2784767"/>
              <a:ext cx="6855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g13a7a73fd4d_0_194"/>
            <p:cNvSpPr txBox="1"/>
            <p:nvPr/>
          </p:nvSpPr>
          <p:spPr>
            <a:xfrm>
              <a:off x="2444287" y="2868803"/>
              <a:ext cx="297000" cy="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g13a7a73fd4d_0_194"/>
            <p:cNvSpPr txBox="1"/>
            <p:nvPr/>
          </p:nvSpPr>
          <p:spPr>
            <a:xfrm>
              <a:off x="4950663" y="3341981"/>
              <a:ext cx="685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6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13a7a73fd4d_0_19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8" name="Google Shape;2258;g13a7a73fd4d_0_199"/>
          <p:cNvSpPr txBox="1"/>
          <p:nvPr>
            <p:ph idx="1" type="body"/>
          </p:nvPr>
        </p:nvSpPr>
        <p:spPr>
          <a:xfrm>
            <a:off x="819150" y="1583250"/>
            <a:ext cx="7505700" cy="2698200"/>
          </a:xfrm>
          <a:prstGeom prst="rect">
            <a:avLst/>
          </a:prstGeom>
          <a:noFill/>
          <a:ln cap="flat" cmpd="sng" w="762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Pick up where you left off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Do you remember what the parameters for a successful print are? Maximize surface area, orientation, and overhang.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After review and discussion: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Export it as an .svg file.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Ask for the thumb drive: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Name the file (Your Name_final project) and put it on the drive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2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13a7a73fd4d_0_137"/>
          <p:cNvSpPr txBox="1"/>
          <p:nvPr>
            <p:ph idx="1" type="body"/>
          </p:nvPr>
        </p:nvSpPr>
        <p:spPr>
          <a:xfrm>
            <a:off x="827937" y="2620903"/>
            <a:ext cx="331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/>
              <a:t>1.5 hours</a:t>
            </a:r>
            <a:endParaRPr/>
          </a:p>
        </p:txBody>
      </p:sp>
      <p:sp>
        <p:nvSpPr>
          <p:cNvPr id="2264" name="Google Shape;2264;g13a7a73fd4d_0_137"/>
          <p:cNvSpPr txBox="1"/>
          <p:nvPr>
            <p:ph type="title"/>
          </p:nvPr>
        </p:nvSpPr>
        <p:spPr>
          <a:xfrm>
            <a:off x="411122" y="1907875"/>
            <a:ext cx="59985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FINAL PROJECT: Final Poster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8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a7a73fd4d_0_14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0" name="Google Shape;2270;g13a7a73fd4d_0_146"/>
          <p:cNvSpPr txBox="1"/>
          <p:nvPr>
            <p:ph idx="1" type="body"/>
          </p:nvPr>
        </p:nvSpPr>
        <p:spPr>
          <a:xfrm>
            <a:off x="819150" y="1590625"/>
            <a:ext cx="7505700" cy="14955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Prototype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3D design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Circuits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Iteration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ge3af65f8d9_0_49"/>
          <p:cNvGrpSpPr/>
          <p:nvPr/>
        </p:nvGrpSpPr>
        <p:grpSpPr>
          <a:xfrm>
            <a:off x="1732538" y="727013"/>
            <a:ext cx="4990024" cy="3801078"/>
            <a:chOff x="1979677" y="712184"/>
            <a:chExt cx="4990024" cy="3801078"/>
          </a:xfrm>
        </p:grpSpPr>
        <p:sp>
          <p:nvSpPr>
            <p:cNvPr id="256" name="Google Shape;256;ge3af65f8d9_0_49"/>
            <p:cNvSpPr/>
            <p:nvPr/>
          </p:nvSpPr>
          <p:spPr>
            <a:xfrm>
              <a:off x="4804313" y="2583920"/>
              <a:ext cx="1755583" cy="1246848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ge3af65f8d9_0_49"/>
            <p:cNvGrpSpPr/>
            <p:nvPr/>
          </p:nvGrpSpPr>
          <p:grpSpPr>
            <a:xfrm rot="-391270">
              <a:off x="4147787" y="779372"/>
              <a:ext cx="1198086" cy="261356"/>
              <a:chOff x="-6350" y="4695825"/>
              <a:chExt cx="10079040" cy="2198686"/>
            </a:xfrm>
          </p:grpSpPr>
          <p:sp>
            <p:nvSpPr>
              <p:cNvPr id="258" name="Google Shape;258;ge3af65f8d9_0_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ge3af65f8d9_0_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ge3af65f8d9_0_49"/>
            <p:cNvGrpSpPr/>
            <p:nvPr/>
          </p:nvGrpSpPr>
          <p:grpSpPr>
            <a:xfrm rot="2738854">
              <a:off x="5559689" y="1452735"/>
              <a:ext cx="1198118" cy="261363"/>
              <a:chOff x="-6350" y="4695825"/>
              <a:chExt cx="10079040" cy="2198686"/>
            </a:xfrm>
          </p:grpSpPr>
          <p:sp>
            <p:nvSpPr>
              <p:cNvPr id="261" name="Google Shape;261;ge3af65f8d9_0_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ge3af65f8d9_0_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" name="Google Shape;263;ge3af65f8d9_0_49"/>
            <p:cNvGrpSpPr/>
            <p:nvPr/>
          </p:nvGrpSpPr>
          <p:grpSpPr>
            <a:xfrm rot="6155179">
              <a:off x="5797998" y="3013720"/>
              <a:ext cx="1197957" cy="261328"/>
              <a:chOff x="-6350" y="4695825"/>
              <a:chExt cx="10079040" cy="2198686"/>
            </a:xfrm>
          </p:grpSpPr>
          <p:sp>
            <p:nvSpPr>
              <p:cNvPr id="264" name="Google Shape;264;ge3af65f8d9_0_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ge3af65f8d9_0_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ge3af65f8d9_0_49"/>
            <p:cNvGrpSpPr/>
            <p:nvPr/>
          </p:nvGrpSpPr>
          <p:grpSpPr>
            <a:xfrm rot="10256982">
              <a:off x="4312091" y="4159270"/>
              <a:ext cx="1198196" cy="261380"/>
              <a:chOff x="-6350" y="4695825"/>
              <a:chExt cx="10079040" cy="2198686"/>
            </a:xfrm>
          </p:grpSpPr>
          <p:sp>
            <p:nvSpPr>
              <p:cNvPr id="267" name="Google Shape;267;ge3af65f8d9_0_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ge3af65f8d9_0_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ge3af65f8d9_0_49"/>
            <p:cNvGrpSpPr/>
            <p:nvPr/>
          </p:nvGrpSpPr>
          <p:grpSpPr>
            <a:xfrm rot="-4671486">
              <a:off x="2647027" y="1845187"/>
              <a:ext cx="1197984" cy="261333"/>
              <a:chOff x="-6350" y="4695825"/>
              <a:chExt cx="10079040" cy="2198686"/>
            </a:xfrm>
          </p:grpSpPr>
          <p:sp>
            <p:nvSpPr>
              <p:cNvPr id="270" name="Google Shape;270;ge3af65f8d9_0_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ge3af65f8d9_0_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ge3af65f8d9_0_49"/>
            <p:cNvSpPr/>
            <p:nvPr/>
          </p:nvSpPr>
          <p:spPr>
            <a:xfrm rot="-1153240">
              <a:off x="3031794" y="2996452"/>
              <a:ext cx="191684" cy="16772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e3af65f8d9_0_49"/>
            <p:cNvSpPr/>
            <p:nvPr/>
          </p:nvSpPr>
          <p:spPr>
            <a:xfrm rot="5400000">
              <a:off x="2366896" y="2452315"/>
              <a:ext cx="191686" cy="16772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e3af65f8d9_0_49"/>
            <p:cNvSpPr/>
            <p:nvPr/>
          </p:nvSpPr>
          <p:spPr>
            <a:xfrm rot="5400000">
              <a:off x="5928551" y="2519925"/>
              <a:ext cx="135662" cy="118708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e3af65f8d9_0_49"/>
            <p:cNvSpPr/>
            <p:nvPr/>
          </p:nvSpPr>
          <p:spPr>
            <a:xfrm rot="-2035261">
              <a:off x="5011943" y="2950168"/>
              <a:ext cx="135663" cy="11870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e3af65f8d9_0_49"/>
            <p:cNvSpPr/>
            <p:nvPr/>
          </p:nvSpPr>
          <p:spPr>
            <a:xfrm rot="-1291356">
              <a:off x="3170198" y="3209393"/>
              <a:ext cx="45793" cy="109636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e3af65f8d9_0_49"/>
            <p:cNvSpPr/>
            <p:nvPr/>
          </p:nvSpPr>
          <p:spPr>
            <a:xfrm rot="-1664463">
              <a:off x="3279067" y="3427089"/>
              <a:ext cx="45760" cy="109767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e3af65f8d9_0_49"/>
            <p:cNvSpPr/>
            <p:nvPr/>
          </p:nvSpPr>
          <p:spPr>
            <a:xfrm rot="-2203159">
              <a:off x="3409736" y="3617621"/>
              <a:ext cx="45660" cy="10974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9" name="Google Shape;279;ge3af65f8d9_0_49"/>
            <p:cNvGrpSpPr/>
            <p:nvPr/>
          </p:nvGrpSpPr>
          <p:grpSpPr>
            <a:xfrm>
              <a:off x="5261619" y="2577085"/>
              <a:ext cx="612044" cy="36600"/>
              <a:chOff x="5261619" y="2577085"/>
              <a:chExt cx="612044" cy="36600"/>
            </a:xfrm>
          </p:grpSpPr>
          <p:sp>
            <p:nvSpPr>
              <p:cNvPr id="280" name="Google Shape;280;ge3af65f8d9_0_49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ge3af65f8d9_0_49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ge3af65f8d9_0_49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ge3af65f8d9_0_49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ge3af65f8d9_0_49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5" name="Google Shape;285;ge3af65f8d9_0_49"/>
            <p:cNvGrpSpPr/>
            <p:nvPr/>
          </p:nvGrpSpPr>
          <p:grpSpPr>
            <a:xfrm rot="3254432">
              <a:off x="5019773" y="3326497"/>
              <a:ext cx="612061" cy="36601"/>
              <a:chOff x="5261619" y="2577085"/>
              <a:chExt cx="612044" cy="36600"/>
            </a:xfrm>
          </p:grpSpPr>
          <p:sp>
            <p:nvSpPr>
              <p:cNvPr id="286" name="Google Shape;286;ge3af65f8d9_0_49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ge3af65f8d9_0_49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ge3af65f8d9_0_49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ge3af65f8d9_0_49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ge3af65f8d9_0_49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1" name="Google Shape;291;ge3af65f8d9_0_49"/>
            <p:cNvSpPr/>
            <p:nvPr/>
          </p:nvSpPr>
          <p:spPr>
            <a:xfrm>
              <a:off x="1979719" y="2516391"/>
              <a:ext cx="457200" cy="456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e3af65f8d9_0_49"/>
            <p:cNvSpPr/>
            <p:nvPr/>
          </p:nvSpPr>
          <p:spPr>
            <a:xfrm>
              <a:off x="4400471" y="2112054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e3af65f8d9_0_49"/>
            <p:cNvSpPr/>
            <p:nvPr/>
          </p:nvSpPr>
          <p:spPr>
            <a:xfrm>
              <a:off x="6095818" y="214171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e3af65f8d9_0_49"/>
            <p:cNvSpPr/>
            <p:nvPr/>
          </p:nvSpPr>
          <p:spPr>
            <a:xfrm>
              <a:off x="5364439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e3af65f8d9_0_49"/>
            <p:cNvSpPr/>
            <p:nvPr/>
          </p:nvSpPr>
          <p:spPr>
            <a:xfrm>
              <a:off x="3504157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e3af65f8d9_0_49"/>
            <p:cNvSpPr/>
            <p:nvPr/>
          </p:nvSpPr>
          <p:spPr>
            <a:xfrm>
              <a:off x="2652481" y="2112023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e3af65f8d9_0_49"/>
            <p:cNvSpPr/>
            <p:nvPr/>
          </p:nvSpPr>
          <p:spPr>
            <a:xfrm>
              <a:off x="3499853" y="759167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e3af65f8d9_0_49"/>
            <p:cNvSpPr/>
            <p:nvPr/>
          </p:nvSpPr>
          <p:spPr>
            <a:xfrm>
              <a:off x="5364439" y="752266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e3af65f8d9_0_49"/>
            <p:cNvSpPr txBox="1"/>
            <p:nvPr/>
          </p:nvSpPr>
          <p:spPr>
            <a:xfrm>
              <a:off x="3438714" y="1010007"/>
              <a:ext cx="963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e3af65f8d9_0_49"/>
            <p:cNvSpPr txBox="1"/>
            <p:nvPr/>
          </p:nvSpPr>
          <p:spPr>
            <a:xfrm>
              <a:off x="5361803" y="1010007"/>
              <a:ext cx="8313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e3af65f8d9_0_49"/>
            <p:cNvSpPr txBox="1"/>
            <p:nvPr/>
          </p:nvSpPr>
          <p:spPr>
            <a:xfrm>
              <a:off x="5320405" y="3828346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e3af65f8d9_0_49"/>
            <p:cNvSpPr txBox="1"/>
            <p:nvPr/>
          </p:nvSpPr>
          <p:spPr>
            <a:xfrm>
              <a:off x="4345052" y="2364584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e3af65f8d9_0_49"/>
            <p:cNvSpPr txBox="1"/>
            <p:nvPr/>
          </p:nvSpPr>
          <p:spPr>
            <a:xfrm>
              <a:off x="6048101" y="2364584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e3af65f8d9_0_49"/>
            <p:cNvSpPr txBox="1"/>
            <p:nvPr/>
          </p:nvSpPr>
          <p:spPr>
            <a:xfrm>
              <a:off x="3460312" y="3737511"/>
              <a:ext cx="921600" cy="5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e3af65f8d9_0_49"/>
            <p:cNvSpPr txBox="1"/>
            <p:nvPr/>
          </p:nvSpPr>
          <p:spPr>
            <a:xfrm>
              <a:off x="2607366" y="2255596"/>
              <a:ext cx="921600" cy="5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e3af65f8d9_0_49"/>
            <p:cNvSpPr txBox="1"/>
            <p:nvPr/>
          </p:nvSpPr>
          <p:spPr>
            <a:xfrm>
              <a:off x="1979677" y="2368586"/>
              <a:ext cx="399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e3af65f8d9_0_49"/>
            <p:cNvSpPr txBox="1"/>
            <p:nvPr/>
          </p:nvSpPr>
          <p:spPr>
            <a:xfrm>
              <a:off x="5349598" y="3004792"/>
              <a:ext cx="9216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13a7a73fd4d_0_152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6" name="Google Shape;2276;g13a7a73fd4d_0_152"/>
          <p:cNvSpPr txBox="1"/>
          <p:nvPr>
            <p:ph idx="1" type="body"/>
          </p:nvPr>
        </p:nvSpPr>
        <p:spPr>
          <a:xfrm>
            <a:off x="819150" y="1347750"/>
            <a:ext cx="7505700" cy="32052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Poster board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projects made in the Maker Club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Tape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Markers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Tools: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Glue gun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Optional: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Batteries (for motors)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Mixed decoration materials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77" name="Google Shape;2277;g13a7a73fd4d_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20526">
            <a:off x="6844800" y="966750"/>
            <a:ext cx="1739650" cy="17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8" name="Google Shape;2278;g13a7a73fd4d_0_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8475" y="2780875"/>
            <a:ext cx="2093600" cy="20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2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g13a7a73fd4d_0_158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4" name="Google Shape;2284;g13a7a73fd4d_0_158"/>
          <p:cNvSpPr txBox="1"/>
          <p:nvPr>
            <p:ph idx="1" type="body"/>
          </p:nvPr>
        </p:nvSpPr>
        <p:spPr>
          <a:xfrm>
            <a:off x="819150" y="1590624"/>
            <a:ext cx="7505700" cy="7359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>
                <a:latin typeface="Lato"/>
                <a:ea typeface="Lato"/>
                <a:cs typeface="Lato"/>
                <a:sym typeface="Lato"/>
              </a:rPr>
              <a:t>Today is the day! </a:t>
            </a:r>
            <a:endParaRPr sz="2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>
                <a:latin typeface="Lato"/>
                <a:ea typeface="Lato"/>
                <a:cs typeface="Lato"/>
                <a:sym typeface="Lato"/>
              </a:rPr>
              <a:t>Show off your amazing projects </a:t>
            </a: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5" name="Google Shape;2285;g13a7a73fd4d_0_158"/>
          <p:cNvSpPr/>
          <p:nvPr/>
        </p:nvSpPr>
        <p:spPr>
          <a:xfrm>
            <a:off x="2103712" y="2497275"/>
            <a:ext cx="4936568" cy="238327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3810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3"/>
                </a:solidFill>
                <a:latin typeface="Oswald"/>
              </a:rPr>
              <a:t>Ready!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9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g13a7a73fd4d_0_170"/>
          <p:cNvSpPr txBox="1"/>
          <p:nvPr>
            <p:ph idx="4294967295" type="title"/>
          </p:nvPr>
        </p:nvSpPr>
        <p:spPr>
          <a:xfrm>
            <a:off x="1483950" y="2094450"/>
            <a:ext cx="61761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851"/>
              <a:buNone/>
            </a:pPr>
            <a:r>
              <a:rPr lang="en-US"/>
              <a:t>Insert photos of the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851"/>
              <a:buNone/>
            </a:pPr>
            <a:r>
              <a:rPr lang="en-US"/>
              <a:t>students throughout the Maker Club sessions.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4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22"/>
          <p:cNvSpPr txBox="1"/>
          <p:nvPr>
            <p:ph type="title"/>
          </p:nvPr>
        </p:nvSpPr>
        <p:spPr>
          <a:xfrm>
            <a:off x="1883250" y="2467258"/>
            <a:ext cx="5377500" cy="652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/>
              <a:t>FINAL PROJECTS</a:t>
            </a:r>
            <a:endParaRPr/>
          </a:p>
        </p:txBody>
      </p:sp>
      <p:sp>
        <p:nvSpPr>
          <p:cNvPr id="2296" name="Google Shape;2296;p22"/>
          <p:cNvSpPr txBox="1"/>
          <p:nvPr>
            <p:ph idx="1" type="body"/>
          </p:nvPr>
        </p:nvSpPr>
        <p:spPr>
          <a:xfrm>
            <a:off x="1883250" y="3119469"/>
            <a:ext cx="5377500" cy="804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800"/>
              <a:buFont typeface="Arial"/>
              <a:buNone/>
            </a:pPr>
            <a:r>
              <a:rPr lang="en-US" sz="1600"/>
              <a:t>Brainstorm ideas for the final projects, discuss their feasibility, and create spec sheets detailing students’ </a:t>
            </a:r>
            <a:br>
              <a:rPr lang="en-US" sz="1600"/>
            </a:br>
            <a:r>
              <a:rPr lang="en-US" sz="1600"/>
              <a:t>ideas and how they will make their projects. </a:t>
            </a:r>
            <a:endParaRPr/>
          </a:p>
        </p:txBody>
      </p:sp>
      <p:sp>
        <p:nvSpPr>
          <p:cNvPr id="2297" name="Google Shape;2297;p22"/>
          <p:cNvSpPr/>
          <p:nvPr/>
        </p:nvSpPr>
        <p:spPr>
          <a:xfrm>
            <a:off x="4294400" y="1477791"/>
            <a:ext cx="555200" cy="712973"/>
          </a:xfrm>
          <a:custGeom>
            <a:rect b="b" l="l" r="r" t="t"/>
            <a:pathLst>
              <a:path extrusionOk="0" h="1851" w="1440">
                <a:moveTo>
                  <a:pt x="1234" y="0"/>
                </a:moveTo>
                <a:lnTo>
                  <a:pt x="205" y="0"/>
                </a:lnTo>
                <a:cubicBezTo>
                  <a:pt x="92" y="0"/>
                  <a:pt x="1" y="92"/>
                  <a:pt x="1" y="205"/>
                </a:cubicBezTo>
                <a:lnTo>
                  <a:pt x="0" y="1851"/>
                </a:lnTo>
                <a:lnTo>
                  <a:pt x="720" y="1542"/>
                </a:lnTo>
                <a:lnTo>
                  <a:pt x="1440" y="1851"/>
                </a:lnTo>
                <a:lnTo>
                  <a:pt x="1440" y="205"/>
                </a:lnTo>
                <a:cubicBezTo>
                  <a:pt x="1440" y="92"/>
                  <a:pt x="1347" y="0"/>
                  <a:pt x="12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22"/>
          <p:cNvSpPr/>
          <p:nvPr/>
        </p:nvSpPr>
        <p:spPr>
          <a:xfrm>
            <a:off x="4379426" y="1561973"/>
            <a:ext cx="385147" cy="386120"/>
          </a:xfrm>
          <a:custGeom>
            <a:rect b="b" l="l" r="r" t="t"/>
            <a:pathLst>
              <a:path extrusionOk="0" h="2057" w="2057">
                <a:moveTo>
                  <a:pt x="1029" y="0"/>
                </a:moveTo>
                <a:cubicBezTo>
                  <a:pt x="461" y="0"/>
                  <a:pt x="0" y="460"/>
                  <a:pt x="0" y="1029"/>
                </a:cubicBezTo>
                <a:cubicBezTo>
                  <a:pt x="0" y="1596"/>
                  <a:pt x="461" y="2057"/>
                  <a:pt x="1029" y="2057"/>
                </a:cubicBezTo>
                <a:cubicBezTo>
                  <a:pt x="1597" y="2057"/>
                  <a:pt x="2057" y="1596"/>
                  <a:pt x="2057" y="1029"/>
                </a:cubicBezTo>
                <a:cubicBezTo>
                  <a:pt x="2057" y="460"/>
                  <a:pt x="1597" y="0"/>
                  <a:pt x="1029" y="0"/>
                </a:cubicBezTo>
                <a:close/>
                <a:moveTo>
                  <a:pt x="823" y="1543"/>
                </a:moveTo>
                <a:lnTo>
                  <a:pt x="309" y="1029"/>
                </a:lnTo>
                <a:lnTo>
                  <a:pt x="454" y="883"/>
                </a:lnTo>
                <a:lnTo>
                  <a:pt x="823" y="1252"/>
                </a:lnTo>
                <a:lnTo>
                  <a:pt x="1603" y="472"/>
                </a:lnTo>
                <a:lnTo>
                  <a:pt x="1749" y="617"/>
                </a:lnTo>
                <a:lnTo>
                  <a:pt x="823" y="1543"/>
                </a:lnTo>
                <a:close/>
              </a:path>
            </a:pathLst>
          </a:custGeom>
          <a:solidFill>
            <a:srgbClr val="00496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2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Icons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(can be resized and can change colors)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23"/>
          <p:cNvSpPr/>
          <p:nvPr/>
        </p:nvSpPr>
        <p:spPr>
          <a:xfrm>
            <a:off x="857346" y="1774430"/>
            <a:ext cx="593086" cy="673142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23"/>
          <p:cNvSpPr/>
          <p:nvPr/>
        </p:nvSpPr>
        <p:spPr>
          <a:xfrm>
            <a:off x="1815509" y="1709116"/>
            <a:ext cx="751434" cy="673142"/>
          </a:xfrm>
          <a:custGeom>
            <a:rect b="b" l="l" r="r" t="t"/>
            <a:pathLst>
              <a:path extrusionOk="0" h="34" w="35">
                <a:moveTo>
                  <a:pt x="35" y="6"/>
                </a:moveTo>
                <a:lnTo>
                  <a:pt x="21" y="20"/>
                </a:lnTo>
                <a:lnTo>
                  <a:pt x="15" y="14"/>
                </a:lnTo>
                <a:lnTo>
                  <a:pt x="29" y="0"/>
                </a:lnTo>
                <a:lnTo>
                  <a:pt x="35" y="6"/>
                </a:lnTo>
                <a:close/>
                <a:moveTo>
                  <a:pt x="13" y="16"/>
                </a:moveTo>
                <a:lnTo>
                  <a:pt x="19" y="22"/>
                </a:lnTo>
                <a:lnTo>
                  <a:pt x="11" y="24"/>
                </a:lnTo>
                <a:lnTo>
                  <a:pt x="13" y="16"/>
                </a:lnTo>
                <a:close/>
                <a:moveTo>
                  <a:pt x="28" y="18"/>
                </a:moveTo>
                <a:lnTo>
                  <a:pt x="28" y="34"/>
                </a:lnTo>
                <a:lnTo>
                  <a:pt x="0" y="34"/>
                </a:lnTo>
                <a:lnTo>
                  <a:pt x="0" y="7"/>
                </a:lnTo>
                <a:lnTo>
                  <a:pt x="17" y="7"/>
                </a:lnTo>
                <a:lnTo>
                  <a:pt x="14" y="10"/>
                </a:lnTo>
                <a:lnTo>
                  <a:pt x="4" y="10"/>
                </a:lnTo>
                <a:lnTo>
                  <a:pt x="4" y="31"/>
                </a:lnTo>
                <a:lnTo>
                  <a:pt x="25" y="31"/>
                </a:lnTo>
                <a:lnTo>
                  <a:pt x="25" y="21"/>
                </a:lnTo>
                <a:lnTo>
                  <a:pt x="28" y="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23"/>
          <p:cNvSpPr/>
          <p:nvPr/>
        </p:nvSpPr>
        <p:spPr>
          <a:xfrm>
            <a:off x="2932020" y="1772199"/>
            <a:ext cx="642717" cy="642717"/>
          </a:xfrm>
          <a:custGeom>
            <a:rect b="b" l="l" r="r" t="t"/>
            <a:pathLst>
              <a:path extrusionOk="0" h="318" w="319">
                <a:moveTo>
                  <a:pt x="308" y="268"/>
                </a:moveTo>
                <a:cubicBezTo>
                  <a:pt x="233" y="192"/>
                  <a:pt x="233" y="192"/>
                  <a:pt x="233" y="192"/>
                </a:cubicBezTo>
                <a:cubicBezTo>
                  <a:pt x="244" y="173"/>
                  <a:pt x="251" y="151"/>
                  <a:pt x="251" y="128"/>
                </a:cubicBezTo>
                <a:cubicBezTo>
                  <a:pt x="251" y="60"/>
                  <a:pt x="192" y="0"/>
                  <a:pt x="123" y="0"/>
                </a:cubicBezTo>
                <a:cubicBezTo>
                  <a:pt x="55" y="0"/>
                  <a:pt x="0" y="56"/>
                  <a:pt x="0" y="124"/>
                </a:cubicBezTo>
                <a:cubicBezTo>
                  <a:pt x="0" y="192"/>
                  <a:pt x="59" y="252"/>
                  <a:pt x="127" y="252"/>
                </a:cubicBezTo>
                <a:cubicBezTo>
                  <a:pt x="150" y="252"/>
                  <a:pt x="171" y="246"/>
                  <a:pt x="189" y="235"/>
                </a:cubicBezTo>
                <a:cubicBezTo>
                  <a:pt x="265" y="311"/>
                  <a:pt x="265" y="311"/>
                  <a:pt x="265" y="311"/>
                </a:cubicBezTo>
                <a:cubicBezTo>
                  <a:pt x="273" y="318"/>
                  <a:pt x="285" y="318"/>
                  <a:pt x="292" y="311"/>
                </a:cubicBezTo>
                <a:cubicBezTo>
                  <a:pt x="311" y="292"/>
                  <a:pt x="311" y="292"/>
                  <a:pt x="311" y="292"/>
                </a:cubicBezTo>
                <a:cubicBezTo>
                  <a:pt x="319" y="285"/>
                  <a:pt x="316" y="275"/>
                  <a:pt x="308" y="268"/>
                </a:cubicBezTo>
                <a:close/>
                <a:moveTo>
                  <a:pt x="38" y="124"/>
                </a:moveTo>
                <a:cubicBezTo>
                  <a:pt x="38" y="77"/>
                  <a:pt x="76" y="38"/>
                  <a:pt x="123" y="38"/>
                </a:cubicBezTo>
                <a:cubicBezTo>
                  <a:pt x="171" y="38"/>
                  <a:pt x="213" y="81"/>
                  <a:pt x="213" y="128"/>
                </a:cubicBezTo>
                <a:cubicBezTo>
                  <a:pt x="213" y="175"/>
                  <a:pt x="174" y="214"/>
                  <a:pt x="127" y="214"/>
                </a:cubicBezTo>
                <a:cubicBezTo>
                  <a:pt x="80" y="214"/>
                  <a:pt x="38" y="171"/>
                  <a:pt x="38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7" name="Google Shape;2307;p23"/>
          <p:cNvGrpSpPr/>
          <p:nvPr/>
        </p:nvGrpSpPr>
        <p:grpSpPr>
          <a:xfrm>
            <a:off x="888088" y="2689889"/>
            <a:ext cx="346156" cy="880449"/>
            <a:chOff x="6141009" y="3540977"/>
            <a:chExt cx="85046" cy="216315"/>
          </a:xfrm>
        </p:grpSpPr>
        <p:sp>
          <p:nvSpPr>
            <p:cNvPr id="2308" name="Google Shape;2308;p23"/>
            <p:cNvSpPr/>
            <p:nvPr/>
          </p:nvSpPr>
          <p:spPr>
            <a:xfrm>
              <a:off x="6141009" y="3577954"/>
              <a:ext cx="85046" cy="179338"/>
            </a:xfrm>
            <a:custGeom>
              <a:rect b="b" l="l" r="r" t="t"/>
              <a:pathLst>
                <a:path extrusionOk="0" h="164" w="78">
                  <a:moveTo>
                    <a:pt x="59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6" y="0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3" y="80"/>
                    <a:pt x="7" y="80"/>
                  </a:cubicBezTo>
                  <a:cubicBezTo>
                    <a:pt x="10" y="80"/>
                    <a:pt x="13" y="77"/>
                    <a:pt x="13" y="7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3"/>
                    <a:pt x="19" y="73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9"/>
                    <a:pt x="23" y="164"/>
                    <a:pt x="28" y="164"/>
                  </a:cubicBezTo>
                  <a:cubicBezTo>
                    <a:pt x="33" y="164"/>
                    <a:pt x="37" y="159"/>
                    <a:pt x="37" y="154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9"/>
                    <a:pt x="45" y="164"/>
                    <a:pt x="50" y="164"/>
                  </a:cubicBezTo>
                  <a:cubicBezTo>
                    <a:pt x="55" y="164"/>
                    <a:pt x="59" y="159"/>
                    <a:pt x="59" y="154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7"/>
                    <a:pt x="67" y="80"/>
                    <a:pt x="71" y="80"/>
                  </a:cubicBezTo>
                  <a:cubicBezTo>
                    <a:pt x="75" y="80"/>
                    <a:pt x="78" y="77"/>
                    <a:pt x="78" y="74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0"/>
                    <a:pt x="72" y="0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6166893" y="3540977"/>
              <a:ext cx="33741" cy="337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0" name="Google Shape;2310;p23"/>
          <p:cNvGrpSpPr/>
          <p:nvPr/>
        </p:nvGrpSpPr>
        <p:grpSpPr>
          <a:xfrm>
            <a:off x="1427361" y="2689889"/>
            <a:ext cx="408248" cy="880450"/>
            <a:chOff x="6138760" y="4271257"/>
            <a:chExt cx="97227" cy="209688"/>
          </a:xfrm>
        </p:grpSpPr>
        <p:sp>
          <p:nvSpPr>
            <p:cNvPr id="2311" name="Google Shape;2311;p23"/>
            <p:cNvSpPr/>
            <p:nvPr/>
          </p:nvSpPr>
          <p:spPr>
            <a:xfrm>
              <a:off x="6171468" y="4271257"/>
              <a:ext cx="30916" cy="318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6138760" y="4309341"/>
              <a:ext cx="97227" cy="171604"/>
            </a:xfrm>
            <a:custGeom>
              <a:rect b="b" l="l" r="r" t="t"/>
              <a:pathLst>
                <a:path extrusionOk="0" h="162" w="9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3" name="Google Shape;2313;p23"/>
          <p:cNvSpPr/>
          <p:nvPr/>
        </p:nvSpPr>
        <p:spPr>
          <a:xfrm>
            <a:off x="3939814" y="1810188"/>
            <a:ext cx="441325" cy="566738"/>
          </a:xfrm>
          <a:custGeom>
            <a:rect b="b" l="l" r="r" t="t"/>
            <a:pathLst>
              <a:path extrusionOk="0" h="1851" w="1440">
                <a:moveTo>
                  <a:pt x="1234" y="0"/>
                </a:moveTo>
                <a:lnTo>
                  <a:pt x="205" y="0"/>
                </a:lnTo>
                <a:cubicBezTo>
                  <a:pt x="92" y="0"/>
                  <a:pt x="1" y="92"/>
                  <a:pt x="1" y="205"/>
                </a:cubicBezTo>
                <a:lnTo>
                  <a:pt x="0" y="1851"/>
                </a:lnTo>
                <a:lnTo>
                  <a:pt x="720" y="1542"/>
                </a:lnTo>
                <a:lnTo>
                  <a:pt x="1440" y="1851"/>
                </a:lnTo>
                <a:lnTo>
                  <a:pt x="1440" y="205"/>
                </a:lnTo>
                <a:cubicBezTo>
                  <a:pt x="1440" y="92"/>
                  <a:pt x="1347" y="0"/>
                  <a:pt x="12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4" name="Google Shape;231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9531" y="2804563"/>
            <a:ext cx="760266" cy="76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8467" y="2793787"/>
            <a:ext cx="729963" cy="729963"/>
          </a:xfrm>
          <a:prstGeom prst="rect">
            <a:avLst/>
          </a:prstGeom>
          <a:noFill/>
          <a:ln>
            <a:noFill/>
          </a:ln>
        </p:spPr>
      </p:pic>
      <p:sp>
        <p:nvSpPr>
          <p:cNvPr id="2316" name="Google Shape;2316;p23"/>
          <p:cNvSpPr/>
          <p:nvPr/>
        </p:nvSpPr>
        <p:spPr>
          <a:xfrm>
            <a:off x="4746216" y="1854619"/>
            <a:ext cx="512762" cy="512763"/>
          </a:xfrm>
          <a:custGeom>
            <a:rect b="b" l="l" r="r" t="t"/>
            <a:pathLst>
              <a:path extrusionOk="0" h="1646" w="1647">
                <a:moveTo>
                  <a:pt x="1325" y="684"/>
                </a:moveTo>
                <a:lnTo>
                  <a:pt x="963" y="322"/>
                </a:lnTo>
                <a:lnTo>
                  <a:pt x="0" y="1285"/>
                </a:lnTo>
                <a:lnTo>
                  <a:pt x="1" y="1646"/>
                </a:lnTo>
                <a:lnTo>
                  <a:pt x="362" y="1646"/>
                </a:lnTo>
                <a:lnTo>
                  <a:pt x="1325" y="684"/>
                </a:lnTo>
                <a:close/>
                <a:moveTo>
                  <a:pt x="1609" y="399"/>
                </a:moveTo>
                <a:cubicBezTo>
                  <a:pt x="1647" y="361"/>
                  <a:pt x="1647" y="300"/>
                  <a:pt x="1609" y="263"/>
                </a:cubicBezTo>
                <a:lnTo>
                  <a:pt x="1384" y="38"/>
                </a:lnTo>
                <a:cubicBezTo>
                  <a:pt x="1347" y="0"/>
                  <a:pt x="1286" y="0"/>
                  <a:pt x="1248" y="38"/>
                </a:cubicBezTo>
                <a:lnTo>
                  <a:pt x="1060" y="226"/>
                </a:lnTo>
                <a:lnTo>
                  <a:pt x="1421" y="587"/>
                </a:lnTo>
                <a:lnTo>
                  <a:pt x="1609" y="3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23"/>
          <p:cNvSpPr/>
          <p:nvPr/>
        </p:nvSpPr>
        <p:spPr>
          <a:xfrm>
            <a:off x="4583329" y="2860687"/>
            <a:ext cx="628650" cy="630238"/>
          </a:xfrm>
          <a:custGeom>
            <a:rect b="b" l="l" r="r" t="t"/>
            <a:pathLst>
              <a:path extrusionOk="0" h="2057" w="2057">
                <a:moveTo>
                  <a:pt x="1029" y="0"/>
                </a:moveTo>
                <a:cubicBezTo>
                  <a:pt x="461" y="0"/>
                  <a:pt x="0" y="460"/>
                  <a:pt x="0" y="1029"/>
                </a:cubicBezTo>
                <a:cubicBezTo>
                  <a:pt x="0" y="1596"/>
                  <a:pt x="461" y="2057"/>
                  <a:pt x="1029" y="2057"/>
                </a:cubicBezTo>
                <a:cubicBezTo>
                  <a:pt x="1597" y="2057"/>
                  <a:pt x="2057" y="1596"/>
                  <a:pt x="2057" y="1029"/>
                </a:cubicBezTo>
                <a:cubicBezTo>
                  <a:pt x="2057" y="460"/>
                  <a:pt x="1597" y="0"/>
                  <a:pt x="1029" y="0"/>
                </a:cubicBezTo>
                <a:close/>
                <a:moveTo>
                  <a:pt x="823" y="1543"/>
                </a:moveTo>
                <a:lnTo>
                  <a:pt x="309" y="1029"/>
                </a:lnTo>
                <a:lnTo>
                  <a:pt x="454" y="883"/>
                </a:lnTo>
                <a:lnTo>
                  <a:pt x="823" y="1252"/>
                </a:lnTo>
                <a:lnTo>
                  <a:pt x="1603" y="472"/>
                </a:lnTo>
                <a:lnTo>
                  <a:pt x="1749" y="617"/>
                </a:lnTo>
                <a:lnTo>
                  <a:pt x="823" y="15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23"/>
          <p:cNvSpPr/>
          <p:nvPr/>
        </p:nvSpPr>
        <p:spPr>
          <a:xfrm>
            <a:off x="5624055" y="1683383"/>
            <a:ext cx="686518" cy="653250"/>
          </a:xfrm>
          <a:custGeom>
            <a:rect b="b" l="l" r="r" t="t"/>
            <a:pathLst>
              <a:path extrusionOk="0" h="3809" w="4005">
                <a:moveTo>
                  <a:pt x="4004" y="1456"/>
                </a:moveTo>
                <a:lnTo>
                  <a:pt x="4004" y="1456"/>
                </a:lnTo>
                <a:cubicBezTo>
                  <a:pt x="4004" y="1485"/>
                  <a:pt x="3976" y="1540"/>
                  <a:pt x="3920" y="1568"/>
                </a:cubicBezTo>
                <a:cubicBezTo>
                  <a:pt x="3052" y="2436"/>
                  <a:pt x="3052" y="2436"/>
                  <a:pt x="3052" y="2436"/>
                </a:cubicBezTo>
                <a:cubicBezTo>
                  <a:pt x="3276" y="3640"/>
                  <a:pt x="3276" y="3640"/>
                  <a:pt x="3276" y="3640"/>
                </a:cubicBezTo>
                <a:cubicBezTo>
                  <a:pt x="3276" y="3640"/>
                  <a:pt x="3276" y="3640"/>
                  <a:pt x="3276" y="3668"/>
                </a:cubicBezTo>
                <a:cubicBezTo>
                  <a:pt x="3276" y="3752"/>
                  <a:pt x="3220" y="3808"/>
                  <a:pt x="3164" y="3808"/>
                </a:cubicBezTo>
                <a:cubicBezTo>
                  <a:pt x="3136" y="3808"/>
                  <a:pt x="3108" y="3780"/>
                  <a:pt x="3080" y="3752"/>
                </a:cubicBezTo>
                <a:cubicBezTo>
                  <a:pt x="1988" y="3192"/>
                  <a:pt x="1988" y="3192"/>
                  <a:pt x="1988" y="3192"/>
                </a:cubicBezTo>
                <a:cubicBezTo>
                  <a:pt x="924" y="3752"/>
                  <a:pt x="924" y="3752"/>
                  <a:pt x="924" y="3752"/>
                </a:cubicBezTo>
                <a:cubicBezTo>
                  <a:pt x="896" y="3780"/>
                  <a:pt x="840" y="3808"/>
                  <a:pt x="812" y="3808"/>
                </a:cubicBezTo>
                <a:cubicBezTo>
                  <a:pt x="784" y="3808"/>
                  <a:pt x="756" y="3780"/>
                  <a:pt x="756" y="3752"/>
                </a:cubicBezTo>
                <a:cubicBezTo>
                  <a:pt x="728" y="3724"/>
                  <a:pt x="728" y="3696"/>
                  <a:pt x="728" y="3668"/>
                </a:cubicBezTo>
                <a:lnTo>
                  <a:pt x="728" y="3640"/>
                </a:lnTo>
                <a:cubicBezTo>
                  <a:pt x="924" y="2436"/>
                  <a:pt x="924" y="2436"/>
                  <a:pt x="924" y="2436"/>
                </a:cubicBezTo>
                <a:cubicBezTo>
                  <a:pt x="56" y="1568"/>
                  <a:pt x="56" y="1568"/>
                  <a:pt x="56" y="1568"/>
                </a:cubicBezTo>
                <a:cubicBezTo>
                  <a:pt x="28" y="1540"/>
                  <a:pt x="0" y="1485"/>
                  <a:pt x="0" y="1456"/>
                </a:cubicBezTo>
                <a:cubicBezTo>
                  <a:pt x="0" y="1400"/>
                  <a:pt x="56" y="1373"/>
                  <a:pt x="140" y="1344"/>
                </a:cubicBezTo>
                <a:cubicBezTo>
                  <a:pt x="1344" y="1176"/>
                  <a:pt x="1344" y="1176"/>
                  <a:pt x="1344" y="1176"/>
                </a:cubicBezTo>
                <a:cubicBezTo>
                  <a:pt x="1876" y="84"/>
                  <a:pt x="1876" y="84"/>
                  <a:pt x="1876" y="84"/>
                </a:cubicBezTo>
                <a:cubicBezTo>
                  <a:pt x="1904" y="29"/>
                  <a:pt x="1960" y="0"/>
                  <a:pt x="1988" y="0"/>
                </a:cubicBezTo>
                <a:cubicBezTo>
                  <a:pt x="2044" y="0"/>
                  <a:pt x="2072" y="29"/>
                  <a:pt x="2100" y="84"/>
                </a:cubicBezTo>
                <a:cubicBezTo>
                  <a:pt x="2660" y="1176"/>
                  <a:pt x="2660" y="1176"/>
                  <a:pt x="2660" y="1176"/>
                </a:cubicBezTo>
                <a:cubicBezTo>
                  <a:pt x="3864" y="1344"/>
                  <a:pt x="3864" y="1344"/>
                  <a:pt x="3864" y="1344"/>
                </a:cubicBezTo>
                <a:cubicBezTo>
                  <a:pt x="3948" y="1373"/>
                  <a:pt x="4004" y="1400"/>
                  <a:pt x="4004" y="1456"/>
                </a:cubicBezTo>
                <a:close/>
                <a:moveTo>
                  <a:pt x="2716" y="2324"/>
                </a:moveTo>
                <a:lnTo>
                  <a:pt x="2716" y="2324"/>
                </a:lnTo>
                <a:cubicBezTo>
                  <a:pt x="3472" y="1597"/>
                  <a:pt x="3472" y="1597"/>
                  <a:pt x="3472" y="1597"/>
                </a:cubicBezTo>
                <a:cubicBezTo>
                  <a:pt x="2436" y="1456"/>
                  <a:pt x="2436" y="1456"/>
                  <a:pt x="2436" y="1456"/>
                </a:cubicBezTo>
                <a:cubicBezTo>
                  <a:pt x="1988" y="532"/>
                  <a:pt x="1988" y="532"/>
                  <a:pt x="1988" y="532"/>
                </a:cubicBezTo>
                <a:cubicBezTo>
                  <a:pt x="1540" y="1456"/>
                  <a:pt x="1540" y="1456"/>
                  <a:pt x="1540" y="1456"/>
                </a:cubicBezTo>
                <a:cubicBezTo>
                  <a:pt x="532" y="1597"/>
                  <a:pt x="532" y="1597"/>
                  <a:pt x="532" y="1597"/>
                </a:cubicBezTo>
                <a:cubicBezTo>
                  <a:pt x="1260" y="2324"/>
                  <a:pt x="1260" y="2324"/>
                  <a:pt x="1260" y="2324"/>
                </a:cubicBezTo>
                <a:cubicBezTo>
                  <a:pt x="1092" y="3332"/>
                  <a:pt x="1092" y="3332"/>
                  <a:pt x="1092" y="3332"/>
                </a:cubicBezTo>
                <a:cubicBezTo>
                  <a:pt x="1988" y="2856"/>
                  <a:pt x="1988" y="2856"/>
                  <a:pt x="1988" y="2856"/>
                </a:cubicBezTo>
                <a:cubicBezTo>
                  <a:pt x="2912" y="3332"/>
                  <a:pt x="2912" y="3332"/>
                  <a:pt x="2912" y="3332"/>
                </a:cubicBezTo>
                <a:lnTo>
                  <a:pt x="2716" y="23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23"/>
          <p:cNvSpPr/>
          <p:nvPr/>
        </p:nvSpPr>
        <p:spPr>
          <a:xfrm>
            <a:off x="6675650" y="1681582"/>
            <a:ext cx="677482" cy="644652"/>
          </a:xfrm>
          <a:custGeom>
            <a:rect b="b" l="l" r="r" t="t"/>
            <a:pathLst>
              <a:path extrusionOk="0" h="3809" w="4005">
                <a:moveTo>
                  <a:pt x="4004" y="1456"/>
                </a:moveTo>
                <a:lnTo>
                  <a:pt x="4004" y="1456"/>
                </a:lnTo>
                <a:cubicBezTo>
                  <a:pt x="4004" y="1485"/>
                  <a:pt x="3975" y="1540"/>
                  <a:pt x="3948" y="1568"/>
                </a:cubicBezTo>
                <a:cubicBezTo>
                  <a:pt x="3079" y="2436"/>
                  <a:pt x="3079" y="2436"/>
                  <a:pt x="3079" y="2436"/>
                </a:cubicBezTo>
                <a:cubicBezTo>
                  <a:pt x="3276" y="3640"/>
                  <a:pt x="3276" y="3640"/>
                  <a:pt x="3276" y="3640"/>
                </a:cubicBezTo>
                <a:cubicBezTo>
                  <a:pt x="3276" y="3640"/>
                  <a:pt x="3276" y="3640"/>
                  <a:pt x="3276" y="3668"/>
                </a:cubicBezTo>
                <a:cubicBezTo>
                  <a:pt x="3276" y="3696"/>
                  <a:pt x="3276" y="3724"/>
                  <a:pt x="3248" y="3752"/>
                </a:cubicBezTo>
                <a:cubicBezTo>
                  <a:pt x="3220" y="3780"/>
                  <a:pt x="3220" y="3808"/>
                  <a:pt x="3164" y="3808"/>
                </a:cubicBezTo>
                <a:cubicBezTo>
                  <a:pt x="3136" y="3808"/>
                  <a:pt x="3108" y="3780"/>
                  <a:pt x="3079" y="3752"/>
                </a:cubicBezTo>
                <a:cubicBezTo>
                  <a:pt x="2016" y="3192"/>
                  <a:pt x="2016" y="3192"/>
                  <a:pt x="2016" y="3192"/>
                </a:cubicBezTo>
                <a:cubicBezTo>
                  <a:pt x="924" y="3752"/>
                  <a:pt x="924" y="3752"/>
                  <a:pt x="924" y="3752"/>
                </a:cubicBezTo>
                <a:cubicBezTo>
                  <a:pt x="896" y="3780"/>
                  <a:pt x="868" y="3808"/>
                  <a:pt x="839" y="3808"/>
                </a:cubicBezTo>
                <a:cubicBezTo>
                  <a:pt x="784" y="3808"/>
                  <a:pt x="784" y="3780"/>
                  <a:pt x="756" y="3752"/>
                </a:cubicBezTo>
                <a:cubicBezTo>
                  <a:pt x="727" y="3724"/>
                  <a:pt x="727" y="3696"/>
                  <a:pt x="727" y="3668"/>
                </a:cubicBezTo>
                <a:lnTo>
                  <a:pt x="727" y="3640"/>
                </a:lnTo>
                <a:cubicBezTo>
                  <a:pt x="951" y="2436"/>
                  <a:pt x="951" y="2436"/>
                  <a:pt x="951" y="2436"/>
                </a:cubicBezTo>
                <a:cubicBezTo>
                  <a:pt x="56" y="1568"/>
                  <a:pt x="56" y="1568"/>
                  <a:pt x="56" y="1568"/>
                </a:cubicBezTo>
                <a:cubicBezTo>
                  <a:pt x="28" y="1540"/>
                  <a:pt x="0" y="1485"/>
                  <a:pt x="0" y="1456"/>
                </a:cubicBezTo>
                <a:cubicBezTo>
                  <a:pt x="0" y="1400"/>
                  <a:pt x="56" y="1373"/>
                  <a:pt x="140" y="1344"/>
                </a:cubicBezTo>
                <a:cubicBezTo>
                  <a:pt x="1344" y="1176"/>
                  <a:pt x="1344" y="1176"/>
                  <a:pt x="1344" y="1176"/>
                </a:cubicBezTo>
                <a:cubicBezTo>
                  <a:pt x="1876" y="84"/>
                  <a:pt x="1876" y="84"/>
                  <a:pt x="1876" y="84"/>
                </a:cubicBezTo>
                <a:cubicBezTo>
                  <a:pt x="1904" y="29"/>
                  <a:pt x="1959" y="0"/>
                  <a:pt x="2016" y="0"/>
                </a:cubicBezTo>
                <a:cubicBezTo>
                  <a:pt x="2044" y="0"/>
                  <a:pt x="2100" y="29"/>
                  <a:pt x="2128" y="84"/>
                </a:cubicBezTo>
                <a:cubicBezTo>
                  <a:pt x="2660" y="1176"/>
                  <a:pt x="2660" y="1176"/>
                  <a:pt x="2660" y="1176"/>
                </a:cubicBezTo>
                <a:cubicBezTo>
                  <a:pt x="3863" y="1344"/>
                  <a:pt x="3863" y="1344"/>
                  <a:pt x="3863" y="1344"/>
                </a:cubicBezTo>
                <a:cubicBezTo>
                  <a:pt x="3948" y="1373"/>
                  <a:pt x="4004" y="1400"/>
                  <a:pt x="4004" y="145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23"/>
          <p:cNvSpPr/>
          <p:nvPr/>
        </p:nvSpPr>
        <p:spPr>
          <a:xfrm>
            <a:off x="1075083" y="3943285"/>
            <a:ext cx="750698" cy="583215"/>
          </a:xfrm>
          <a:custGeom>
            <a:rect b="b" l="l" r="r" t="t"/>
            <a:pathLst>
              <a:path extrusionOk="0" h="3025" w="3893">
                <a:moveTo>
                  <a:pt x="811" y="2072"/>
                </a:moveTo>
                <a:lnTo>
                  <a:pt x="811" y="2072"/>
                </a:lnTo>
                <a:cubicBezTo>
                  <a:pt x="587" y="2240"/>
                  <a:pt x="336" y="2324"/>
                  <a:pt x="55" y="2380"/>
                </a:cubicBezTo>
                <a:lnTo>
                  <a:pt x="55" y="2380"/>
                </a:lnTo>
                <a:cubicBezTo>
                  <a:pt x="27" y="2380"/>
                  <a:pt x="0" y="2352"/>
                  <a:pt x="0" y="2324"/>
                </a:cubicBezTo>
                <a:cubicBezTo>
                  <a:pt x="0" y="2296"/>
                  <a:pt x="0" y="2296"/>
                  <a:pt x="27" y="2268"/>
                </a:cubicBezTo>
                <a:cubicBezTo>
                  <a:pt x="55" y="2240"/>
                  <a:pt x="55" y="2240"/>
                  <a:pt x="55" y="2240"/>
                </a:cubicBezTo>
                <a:cubicBezTo>
                  <a:pt x="139" y="2184"/>
                  <a:pt x="167" y="2128"/>
                  <a:pt x="196" y="2072"/>
                </a:cubicBezTo>
                <a:cubicBezTo>
                  <a:pt x="251" y="1988"/>
                  <a:pt x="279" y="1904"/>
                  <a:pt x="308" y="1764"/>
                </a:cubicBezTo>
                <a:cubicBezTo>
                  <a:pt x="84" y="1568"/>
                  <a:pt x="0" y="1344"/>
                  <a:pt x="0" y="1092"/>
                </a:cubicBezTo>
                <a:cubicBezTo>
                  <a:pt x="0" y="896"/>
                  <a:pt x="55" y="728"/>
                  <a:pt x="196" y="560"/>
                </a:cubicBezTo>
                <a:cubicBezTo>
                  <a:pt x="336" y="365"/>
                  <a:pt x="503" y="253"/>
                  <a:pt x="756" y="141"/>
                </a:cubicBezTo>
                <a:cubicBezTo>
                  <a:pt x="980" y="56"/>
                  <a:pt x="1232" y="0"/>
                  <a:pt x="1511" y="0"/>
                </a:cubicBezTo>
                <a:cubicBezTo>
                  <a:pt x="1764" y="0"/>
                  <a:pt x="2016" y="56"/>
                  <a:pt x="2267" y="141"/>
                </a:cubicBezTo>
                <a:cubicBezTo>
                  <a:pt x="2491" y="253"/>
                  <a:pt x="2660" y="365"/>
                  <a:pt x="2800" y="560"/>
                </a:cubicBezTo>
                <a:cubicBezTo>
                  <a:pt x="2939" y="728"/>
                  <a:pt x="2996" y="896"/>
                  <a:pt x="2996" y="1092"/>
                </a:cubicBezTo>
                <a:cubicBezTo>
                  <a:pt x="2996" y="1288"/>
                  <a:pt x="2939" y="1485"/>
                  <a:pt x="2800" y="1652"/>
                </a:cubicBezTo>
                <a:cubicBezTo>
                  <a:pt x="2660" y="1821"/>
                  <a:pt x="2491" y="1960"/>
                  <a:pt x="2267" y="2045"/>
                </a:cubicBezTo>
                <a:cubicBezTo>
                  <a:pt x="2016" y="2156"/>
                  <a:pt x="1764" y="2212"/>
                  <a:pt x="1511" y="2212"/>
                </a:cubicBezTo>
                <a:cubicBezTo>
                  <a:pt x="1259" y="2212"/>
                  <a:pt x="1008" y="2156"/>
                  <a:pt x="811" y="2072"/>
                </a:cubicBezTo>
                <a:close/>
                <a:moveTo>
                  <a:pt x="3808" y="2884"/>
                </a:moveTo>
                <a:lnTo>
                  <a:pt x="3808" y="2884"/>
                </a:lnTo>
                <a:cubicBezTo>
                  <a:pt x="3751" y="2828"/>
                  <a:pt x="3696" y="2800"/>
                  <a:pt x="3668" y="2744"/>
                </a:cubicBezTo>
                <a:cubicBezTo>
                  <a:pt x="3639" y="2660"/>
                  <a:pt x="3611" y="2576"/>
                  <a:pt x="3584" y="2464"/>
                </a:cubicBezTo>
                <a:cubicBezTo>
                  <a:pt x="3723" y="2324"/>
                  <a:pt x="3835" y="2156"/>
                  <a:pt x="3863" y="1988"/>
                </a:cubicBezTo>
                <a:cubicBezTo>
                  <a:pt x="3892" y="1821"/>
                  <a:pt x="3863" y="1652"/>
                  <a:pt x="3751" y="1485"/>
                </a:cubicBezTo>
                <a:cubicBezTo>
                  <a:pt x="3668" y="1316"/>
                  <a:pt x="3527" y="1176"/>
                  <a:pt x="3332" y="1064"/>
                </a:cubicBezTo>
                <a:cubicBezTo>
                  <a:pt x="3332" y="1092"/>
                  <a:pt x="3332" y="1092"/>
                  <a:pt x="3332" y="1092"/>
                </a:cubicBezTo>
                <a:cubicBezTo>
                  <a:pt x="3332" y="1373"/>
                  <a:pt x="3248" y="1624"/>
                  <a:pt x="3079" y="1848"/>
                </a:cubicBezTo>
                <a:cubicBezTo>
                  <a:pt x="2912" y="2045"/>
                  <a:pt x="2660" y="2240"/>
                  <a:pt x="2379" y="2352"/>
                </a:cubicBezTo>
                <a:cubicBezTo>
                  <a:pt x="2071" y="2464"/>
                  <a:pt x="1764" y="2520"/>
                  <a:pt x="1428" y="2520"/>
                </a:cubicBezTo>
                <a:cubicBezTo>
                  <a:pt x="1540" y="2632"/>
                  <a:pt x="1707" y="2716"/>
                  <a:pt x="1876" y="2772"/>
                </a:cubicBezTo>
                <a:cubicBezTo>
                  <a:pt x="2071" y="2828"/>
                  <a:pt x="2267" y="2856"/>
                  <a:pt x="2464" y="2856"/>
                </a:cubicBezTo>
                <a:cubicBezTo>
                  <a:pt x="2688" y="2856"/>
                  <a:pt x="2912" y="2828"/>
                  <a:pt x="3136" y="2744"/>
                </a:cubicBezTo>
                <a:cubicBezTo>
                  <a:pt x="3332" y="2884"/>
                  <a:pt x="3556" y="2996"/>
                  <a:pt x="3808" y="3024"/>
                </a:cubicBezTo>
                <a:cubicBezTo>
                  <a:pt x="3835" y="3024"/>
                  <a:pt x="3835" y="3024"/>
                  <a:pt x="3835" y="2996"/>
                </a:cubicBezTo>
                <a:cubicBezTo>
                  <a:pt x="3863" y="2996"/>
                  <a:pt x="3863" y="2996"/>
                  <a:pt x="3863" y="2968"/>
                </a:cubicBezTo>
                <a:cubicBezTo>
                  <a:pt x="3863" y="2968"/>
                  <a:pt x="3863" y="2940"/>
                  <a:pt x="3835" y="2940"/>
                </a:cubicBezTo>
                <a:cubicBezTo>
                  <a:pt x="3835" y="2912"/>
                  <a:pt x="3835" y="2912"/>
                  <a:pt x="3835" y="2912"/>
                </a:cubicBezTo>
                <a:cubicBezTo>
                  <a:pt x="3835" y="2912"/>
                  <a:pt x="3808" y="2912"/>
                  <a:pt x="3808" y="28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23"/>
          <p:cNvSpPr/>
          <p:nvPr/>
        </p:nvSpPr>
        <p:spPr>
          <a:xfrm>
            <a:off x="7655443" y="2827238"/>
            <a:ext cx="648018" cy="648017"/>
          </a:xfrm>
          <a:custGeom>
            <a:rect b="b" l="l" r="r" t="t"/>
            <a:pathLst>
              <a:path extrusionOk="0" h="3445" w="3445">
                <a:moveTo>
                  <a:pt x="3192" y="28"/>
                </a:moveTo>
                <a:lnTo>
                  <a:pt x="3192" y="28"/>
                </a:lnTo>
                <a:cubicBezTo>
                  <a:pt x="3248" y="0"/>
                  <a:pt x="3304" y="0"/>
                  <a:pt x="3360" y="28"/>
                </a:cubicBezTo>
                <a:cubicBezTo>
                  <a:pt x="3416" y="84"/>
                  <a:pt x="3444" y="140"/>
                  <a:pt x="3444" y="196"/>
                </a:cubicBezTo>
                <a:cubicBezTo>
                  <a:pt x="2968" y="3108"/>
                  <a:pt x="2968" y="3108"/>
                  <a:pt x="2968" y="3108"/>
                </a:cubicBezTo>
                <a:cubicBezTo>
                  <a:pt x="2940" y="3163"/>
                  <a:pt x="2912" y="3192"/>
                  <a:pt x="2884" y="3220"/>
                </a:cubicBezTo>
                <a:cubicBezTo>
                  <a:pt x="2828" y="3248"/>
                  <a:pt x="2772" y="3248"/>
                  <a:pt x="2744" y="3220"/>
                </a:cubicBezTo>
                <a:cubicBezTo>
                  <a:pt x="1904" y="2884"/>
                  <a:pt x="1904" y="2884"/>
                  <a:pt x="1904" y="2884"/>
                </a:cubicBezTo>
                <a:cubicBezTo>
                  <a:pt x="1456" y="3387"/>
                  <a:pt x="1456" y="3387"/>
                  <a:pt x="1456" y="3387"/>
                </a:cubicBezTo>
                <a:cubicBezTo>
                  <a:pt x="1428" y="3444"/>
                  <a:pt x="1400" y="3444"/>
                  <a:pt x="1344" y="3444"/>
                </a:cubicBezTo>
                <a:cubicBezTo>
                  <a:pt x="1316" y="3444"/>
                  <a:pt x="1260" y="3444"/>
                  <a:pt x="1232" y="3416"/>
                </a:cubicBezTo>
                <a:cubicBezTo>
                  <a:pt x="1204" y="3387"/>
                  <a:pt x="1176" y="3332"/>
                  <a:pt x="1176" y="3275"/>
                </a:cubicBezTo>
                <a:cubicBezTo>
                  <a:pt x="1176" y="2744"/>
                  <a:pt x="1176" y="2744"/>
                  <a:pt x="1176" y="2744"/>
                </a:cubicBezTo>
                <a:cubicBezTo>
                  <a:pt x="2800" y="756"/>
                  <a:pt x="2800" y="756"/>
                  <a:pt x="2800" y="756"/>
                </a:cubicBezTo>
                <a:cubicBezTo>
                  <a:pt x="2828" y="756"/>
                  <a:pt x="2800" y="728"/>
                  <a:pt x="2800" y="728"/>
                </a:cubicBezTo>
                <a:cubicBezTo>
                  <a:pt x="2772" y="700"/>
                  <a:pt x="2772" y="700"/>
                  <a:pt x="2744" y="700"/>
                </a:cubicBezTo>
                <a:cubicBezTo>
                  <a:pt x="812" y="2408"/>
                  <a:pt x="812" y="2408"/>
                  <a:pt x="812" y="2408"/>
                </a:cubicBezTo>
                <a:cubicBezTo>
                  <a:pt x="84" y="2128"/>
                  <a:pt x="84" y="2128"/>
                  <a:pt x="84" y="2128"/>
                </a:cubicBezTo>
                <a:cubicBezTo>
                  <a:pt x="28" y="2100"/>
                  <a:pt x="0" y="2044"/>
                  <a:pt x="0" y="1988"/>
                </a:cubicBezTo>
                <a:cubicBezTo>
                  <a:pt x="0" y="1904"/>
                  <a:pt x="28" y="1876"/>
                  <a:pt x="84" y="1820"/>
                </a:cubicBezTo>
                <a:lnTo>
                  <a:pt x="3192" y="28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23"/>
          <p:cNvSpPr/>
          <p:nvPr/>
        </p:nvSpPr>
        <p:spPr>
          <a:xfrm>
            <a:off x="7718212" y="1772199"/>
            <a:ext cx="606638" cy="518414"/>
          </a:xfrm>
          <a:custGeom>
            <a:rect b="b" l="l" r="r" t="t"/>
            <a:pathLst>
              <a:path extrusionOk="0" h="3137" w="3669">
                <a:moveTo>
                  <a:pt x="2688" y="0"/>
                </a:moveTo>
                <a:lnTo>
                  <a:pt x="2688" y="0"/>
                </a:lnTo>
                <a:cubicBezTo>
                  <a:pt x="2996" y="0"/>
                  <a:pt x="3220" y="84"/>
                  <a:pt x="3415" y="252"/>
                </a:cubicBezTo>
                <a:cubicBezTo>
                  <a:pt x="3584" y="420"/>
                  <a:pt x="3668" y="672"/>
                  <a:pt x="3668" y="952"/>
                </a:cubicBezTo>
                <a:cubicBezTo>
                  <a:pt x="3668" y="1148"/>
                  <a:pt x="3584" y="1372"/>
                  <a:pt x="3444" y="1568"/>
                </a:cubicBezTo>
                <a:cubicBezTo>
                  <a:pt x="3388" y="1680"/>
                  <a:pt x="3303" y="1792"/>
                  <a:pt x="3191" y="1876"/>
                </a:cubicBezTo>
                <a:cubicBezTo>
                  <a:pt x="1932" y="3080"/>
                  <a:pt x="1932" y="3080"/>
                  <a:pt x="1932" y="3080"/>
                </a:cubicBezTo>
                <a:cubicBezTo>
                  <a:pt x="1904" y="3107"/>
                  <a:pt x="1876" y="3136"/>
                  <a:pt x="1820" y="3136"/>
                </a:cubicBezTo>
                <a:cubicBezTo>
                  <a:pt x="1792" y="3136"/>
                  <a:pt x="1764" y="3107"/>
                  <a:pt x="1735" y="3080"/>
                </a:cubicBezTo>
                <a:cubicBezTo>
                  <a:pt x="476" y="1876"/>
                  <a:pt x="476" y="1876"/>
                  <a:pt x="476" y="1876"/>
                </a:cubicBezTo>
                <a:cubicBezTo>
                  <a:pt x="391" y="1792"/>
                  <a:pt x="308" y="1708"/>
                  <a:pt x="224" y="1596"/>
                </a:cubicBezTo>
                <a:cubicBezTo>
                  <a:pt x="84" y="1372"/>
                  <a:pt x="0" y="1148"/>
                  <a:pt x="0" y="952"/>
                </a:cubicBezTo>
                <a:cubicBezTo>
                  <a:pt x="0" y="672"/>
                  <a:pt x="84" y="420"/>
                  <a:pt x="252" y="252"/>
                </a:cubicBezTo>
                <a:cubicBezTo>
                  <a:pt x="420" y="84"/>
                  <a:pt x="672" y="0"/>
                  <a:pt x="980" y="0"/>
                </a:cubicBezTo>
                <a:cubicBezTo>
                  <a:pt x="1148" y="0"/>
                  <a:pt x="1287" y="56"/>
                  <a:pt x="1484" y="168"/>
                </a:cubicBezTo>
                <a:cubicBezTo>
                  <a:pt x="1596" y="252"/>
                  <a:pt x="1708" y="336"/>
                  <a:pt x="1820" y="448"/>
                </a:cubicBezTo>
                <a:cubicBezTo>
                  <a:pt x="1959" y="336"/>
                  <a:pt x="2071" y="252"/>
                  <a:pt x="2183" y="168"/>
                </a:cubicBezTo>
                <a:cubicBezTo>
                  <a:pt x="2352" y="56"/>
                  <a:pt x="2519" y="0"/>
                  <a:pt x="2688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3" name="Google Shape;2323;p23"/>
          <p:cNvSpPr/>
          <p:nvPr/>
        </p:nvSpPr>
        <p:spPr>
          <a:xfrm>
            <a:off x="6682975" y="2860688"/>
            <a:ext cx="648017" cy="648017"/>
          </a:xfrm>
          <a:custGeom>
            <a:rect b="b" l="l" r="r" t="t"/>
            <a:pathLst>
              <a:path extrusionOk="0" h="3333" w="3332">
                <a:moveTo>
                  <a:pt x="1680" y="0"/>
                </a:moveTo>
                <a:lnTo>
                  <a:pt x="1680" y="0"/>
                </a:lnTo>
                <a:cubicBezTo>
                  <a:pt x="1959" y="0"/>
                  <a:pt x="2240" y="84"/>
                  <a:pt x="2492" y="224"/>
                </a:cubicBezTo>
                <a:cubicBezTo>
                  <a:pt x="2771" y="364"/>
                  <a:pt x="2967" y="588"/>
                  <a:pt x="3107" y="840"/>
                </a:cubicBezTo>
                <a:cubicBezTo>
                  <a:pt x="3276" y="1092"/>
                  <a:pt x="3331" y="1372"/>
                  <a:pt x="3331" y="1680"/>
                </a:cubicBezTo>
                <a:cubicBezTo>
                  <a:pt x="3331" y="1960"/>
                  <a:pt x="3276" y="2240"/>
                  <a:pt x="3107" y="2520"/>
                </a:cubicBezTo>
                <a:cubicBezTo>
                  <a:pt x="2967" y="2772"/>
                  <a:pt x="2771" y="2967"/>
                  <a:pt x="2492" y="3108"/>
                </a:cubicBezTo>
                <a:cubicBezTo>
                  <a:pt x="2240" y="3276"/>
                  <a:pt x="1959" y="3332"/>
                  <a:pt x="1680" y="3332"/>
                </a:cubicBezTo>
                <a:cubicBezTo>
                  <a:pt x="1372" y="3332"/>
                  <a:pt x="1091" y="3276"/>
                  <a:pt x="839" y="3108"/>
                </a:cubicBezTo>
                <a:cubicBezTo>
                  <a:pt x="588" y="2967"/>
                  <a:pt x="364" y="2772"/>
                  <a:pt x="224" y="2520"/>
                </a:cubicBezTo>
                <a:cubicBezTo>
                  <a:pt x="83" y="2240"/>
                  <a:pt x="0" y="1960"/>
                  <a:pt x="0" y="1680"/>
                </a:cubicBezTo>
                <a:cubicBezTo>
                  <a:pt x="0" y="1372"/>
                  <a:pt x="83" y="1092"/>
                  <a:pt x="224" y="840"/>
                </a:cubicBezTo>
                <a:cubicBezTo>
                  <a:pt x="364" y="588"/>
                  <a:pt x="588" y="364"/>
                  <a:pt x="839" y="224"/>
                </a:cubicBezTo>
                <a:cubicBezTo>
                  <a:pt x="1091" y="84"/>
                  <a:pt x="1372" y="0"/>
                  <a:pt x="1680" y="0"/>
                </a:cubicBezTo>
                <a:close/>
                <a:moveTo>
                  <a:pt x="2044" y="2352"/>
                </a:moveTo>
                <a:lnTo>
                  <a:pt x="2044" y="2352"/>
                </a:lnTo>
                <a:cubicBezTo>
                  <a:pt x="2071" y="2380"/>
                  <a:pt x="2099" y="2380"/>
                  <a:pt x="2099" y="2380"/>
                </a:cubicBezTo>
                <a:cubicBezTo>
                  <a:pt x="2128" y="2380"/>
                  <a:pt x="2156" y="2352"/>
                  <a:pt x="2156" y="2352"/>
                </a:cubicBezTo>
                <a:cubicBezTo>
                  <a:pt x="2352" y="2072"/>
                  <a:pt x="2352" y="2072"/>
                  <a:pt x="2352" y="2072"/>
                </a:cubicBezTo>
                <a:cubicBezTo>
                  <a:pt x="2380" y="2072"/>
                  <a:pt x="2380" y="2044"/>
                  <a:pt x="2380" y="2016"/>
                </a:cubicBezTo>
                <a:cubicBezTo>
                  <a:pt x="2380" y="1988"/>
                  <a:pt x="2352" y="1988"/>
                  <a:pt x="2352" y="1960"/>
                </a:cubicBezTo>
                <a:cubicBezTo>
                  <a:pt x="1904" y="1652"/>
                  <a:pt x="1904" y="1652"/>
                  <a:pt x="1904" y="1652"/>
                </a:cubicBezTo>
                <a:cubicBezTo>
                  <a:pt x="1904" y="728"/>
                  <a:pt x="1904" y="728"/>
                  <a:pt x="1904" y="728"/>
                </a:cubicBezTo>
                <a:cubicBezTo>
                  <a:pt x="1904" y="700"/>
                  <a:pt x="1904" y="700"/>
                  <a:pt x="1875" y="672"/>
                </a:cubicBezTo>
                <a:cubicBezTo>
                  <a:pt x="1875" y="644"/>
                  <a:pt x="1847" y="644"/>
                  <a:pt x="1820" y="644"/>
                </a:cubicBezTo>
                <a:cubicBezTo>
                  <a:pt x="1511" y="644"/>
                  <a:pt x="1511" y="644"/>
                  <a:pt x="1511" y="644"/>
                </a:cubicBezTo>
                <a:cubicBezTo>
                  <a:pt x="1484" y="644"/>
                  <a:pt x="1456" y="644"/>
                  <a:pt x="1456" y="672"/>
                </a:cubicBezTo>
                <a:cubicBezTo>
                  <a:pt x="1427" y="700"/>
                  <a:pt x="1427" y="700"/>
                  <a:pt x="1427" y="728"/>
                </a:cubicBezTo>
                <a:cubicBezTo>
                  <a:pt x="1427" y="1848"/>
                  <a:pt x="1427" y="1848"/>
                  <a:pt x="1427" y="1848"/>
                </a:cubicBezTo>
                <a:cubicBezTo>
                  <a:pt x="1427" y="1876"/>
                  <a:pt x="1427" y="1904"/>
                  <a:pt x="1456" y="1932"/>
                </a:cubicBezTo>
                <a:lnTo>
                  <a:pt x="2044" y="23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4" name="Google Shape;2324;p23"/>
          <p:cNvSpPr/>
          <p:nvPr/>
        </p:nvSpPr>
        <p:spPr>
          <a:xfrm>
            <a:off x="5657582" y="2851798"/>
            <a:ext cx="648017" cy="648017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23"/>
          <p:cNvSpPr/>
          <p:nvPr/>
        </p:nvSpPr>
        <p:spPr>
          <a:xfrm>
            <a:off x="2315815" y="3910185"/>
            <a:ext cx="667697" cy="616315"/>
          </a:xfrm>
          <a:custGeom>
            <a:rect b="b" l="l" r="r" t="t"/>
            <a:pathLst>
              <a:path extrusionOk="0" h="10156" w="11001">
                <a:moveTo>
                  <a:pt x="11000" y="2344"/>
                </a:moveTo>
                <a:lnTo>
                  <a:pt x="11000" y="2344"/>
                </a:lnTo>
                <a:cubicBezTo>
                  <a:pt x="11000" y="3188"/>
                  <a:pt x="11000" y="3188"/>
                  <a:pt x="11000" y="3188"/>
                </a:cubicBezTo>
                <a:cubicBezTo>
                  <a:pt x="11000" y="3500"/>
                  <a:pt x="10906" y="3813"/>
                  <a:pt x="10719" y="4125"/>
                </a:cubicBezTo>
                <a:cubicBezTo>
                  <a:pt x="10531" y="4438"/>
                  <a:pt x="10281" y="4719"/>
                  <a:pt x="9969" y="5000"/>
                </a:cubicBezTo>
                <a:cubicBezTo>
                  <a:pt x="9656" y="5249"/>
                  <a:pt x="9281" y="5468"/>
                  <a:pt x="8844" y="5624"/>
                </a:cubicBezTo>
                <a:cubicBezTo>
                  <a:pt x="8375" y="5812"/>
                  <a:pt x="7906" y="5905"/>
                  <a:pt x="7406" y="5936"/>
                </a:cubicBezTo>
                <a:cubicBezTo>
                  <a:pt x="7219" y="6155"/>
                  <a:pt x="7031" y="6374"/>
                  <a:pt x="6781" y="6562"/>
                </a:cubicBezTo>
                <a:cubicBezTo>
                  <a:pt x="6625" y="6687"/>
                  <a:pt x="6500" y="6874"/>
                  <a:pt x="6437" y="7030"/>
                </a:cubicBezTo>
                <a:cubicBezTo>
                  <a:pt x="6375" y="7187"/>
                  <a:pt x="6344" y="7405"/>
                  <a:pt x="6344" y="7624"/>
                </a:cubicBezTo>
                <a:cubicBezTo>
                  <a:pt x="6344" y="7874"/>
                  <a:pt x="6406" y="8062"/>
                  <a:pt x="6531" y="8218"/>
                </a:cubicBezTo>
                <a:cubicBezTo>
                  <a:pt x="6687" y="8374"/>
                  <a:pt x="6906" y="8468"/>
                  <a:pt x="7187" y="8468"/>
                </a:cubicBezTo>
                <a:cubicBezTo>
                  <a:pt x="7531" y="8468"/>
                  <a:pt x="7812" y="8561"/>
                  <a:pt x="8062" y="8780"/>
                </a:cubicBezTo>
                <a:cubicBezTo>
                  <a:pt x="8344" y="8968"/>
                  <a:pt x="8469" y="9218"/>
                  <a:pt x="8469" y="9530"/>
                </a:cubicBezTo>
                <a:cubicBezTo>
                  <a:pt x="8469" y="9937"/>
                  <a:pt x="8469" y="9937"/>
                  <a:pt x="8469" y="9937"/>
                </a:cubicBezTo>
                <a:cubicBezTo>
                  <a:pt x="8469" y="9999"/>
                  <a:pt x="8437" y="10062"/>
                  <a:pt x="8406" y="10093"/>
                </a:cubicBezTo>
                <a:cubicBezTo>
                  <a:pt x="8344" y="10155"/>
                  <a:pt x="8312" y="10155"/>
                  <a:pt x="8250" y="10155"/>
                </a:cubicBezTo>
                <a:cubicBezTo>
                  <a:pt x="2750" y="10155"/>
                  <a:pt x="2750" y="10155"/>
                  <a:pt x="2750" y="10155"/>
                </a:cubicBezTo>
                <a:cubicBezTo>
                  <a:pt x="2687" y="10155"/>
                  <a:pt x="2625" y="10155"/>
                  <a:pt x="2594" y="10093"/>
                </a:cubicBezTo>
                <a:cubicBezTo>
                  <a:pt x="2562" y="10062"/>
                  <a:pt x="2531" y="9999"/>
                  <a:pt x="2531" y="9937"/>
                </a:cubicBezTo>
                <a:cubicBezTo>
                  <a:pt x="2531" y="9530"/>
                  <a:pt x="2531" y="9530"/>
                  <a:pt x="2531" y="9530"/>
                </a:cubicBezTo>
                <a:cubicBezTo>
                  <a:pt x="2531" y="9218"/>
                  <a:pt x="2656" y="8968"/>
                  <a:pt x="2937" y="8780"/>
                </a:cubicBezTo>
                <a:cubicBezTo>
                  <a:pt x="3187" y="8561"/>
                  <a:pt x="3469" y="8468"/>
                  <a:pt x="3812" y="8468"/>
                </a:cubicBezTo>
                <a:cubicBezTo>
                  <a:pt x="4094" y="8468"/>
                  <a:pt x="4312" y="8374"/>
                  <a:pt x="4437" y="8218"/>
                </a:cubicBezTo>
                <a:cubicBezTo>
                  <a:pt x="4594" y="8062"/>
                  <a:pt x="4656" y="7874"/>
                  <a:pt x="4656" y="7624"/>
                </a:cubicBezTo>
                <a:cubicBezTo>
                  <a:pt x="4656" y="7405"/>
                  <a:pt x="4625" y="7187"/>
                  <a:pt x="4562" y="7030"/>
                </a:cubicBezTo>
                <a:cubicBezTo>
                  <a:pt x="4500" y="6874"/>
                  <a:pt x="4375" y="6687"/>
                  <a:pt x="4219" y="6562"/>
                </a:cubicBezTo>
                <a:cubicBezTo>
                  <a:pt x="3969" y="6374"/>
                  <a:pt x="3750" y="6155"/>
                  <a:pt x="3594" y="5936"/>
                </a:cubicBezTo>
                <a:cubicBezTo>
                  <a:pt x="3094" y="5905"/>
                  <a:pt x="2594" y="5812"/>
                  <a:pt x="2156" y="5624"/>
                </a:cubicBezTo>
                <a:cubicBezTo>
                  <a:pt x="1719" y="5468"/>
                  <a:pt x="1312" y="5249"/>
                  <a:pt x="1000" y="5000"/>
                </a:cubicBezTo>
                <a:cubicBezTo>
                  <a:pt x="687" y="4719"/>
                  <a:pt x="469" y="4438"/>
                  <a:pt x="281" y="4125"/>
                </a:cubicBezTo>
                <a:cubicBezTo>
                  <a:pt x="94" y="3813"/>
                  <a:pt x="0" y="3500"/>
                  <a:pt x="0" y="3188"/>
                </a:cubicBezTo>
                <a:cubicBezTo>
                  <a:pt x="0" y="2344"/>
                  <a:pt x="0" y="2344"/>
                  <a:pt x="0" y="2344"/>
                </a:cubicBezTo>
                <a:cubicBezTo>
                  <a:pt x="0" y="2156"/>
                  <a:pt x="62" y="2000"/>
                  <a:pt x="187" y="1875"/>
                </a:cubicBezTo>
                <a:cubicBezTo>
                  <a:pt x="312" y="1750"/>
                  <a:pt x="469" y="1687"/>
                  <a:pt x="625" y="1687"/>
                </a:cubicBezTo>
                <a:cubicBezTo>
                  <a:pt x="2531" y="1687"/>
                  <a:pt x="2531" y="1687"/>
                  <a:pt x="2531" y="1687"/>
                </a:cubicBezTo>
                <a:cubicBezTo>
                  <a:pt x="2531" y="1063"/>
                  <a:pt x="2531" y="1063"/>
                  <a:pt x="2531" y="1063"/>
                </a:cubicBezTo>
                <a:cubicBezTo>
                  <a:pt x="2531" y="781"/>
                  <a:pt x="2625" y="531"/>
                  <a:pt x="2844" y="313"/>
                </a:cubicBezTo>
                <a:cubicBezTo>
                  <a:pt x="3062" y="125"/>
                  <a:pt x="3312" y="0"/>
                  <a:pt x="3594" y="0"/>
                </a:cubicBezTo>
                <a:cubicBezTo>
                  <a:pt x="7406" y="0"/>
                  <a:pt x="7406" y="0"/>
                  <a:pt x="7406" y="0"/>
                </a:cubicBezTo>
                <a:cubicBezTo>
                  <a:pt x="7687" y="0"/>
                  <a:pt x="7937" y="125"/>
                  <a:pt x="8156" y="313"/>
                </a:cubicBezTo>
                <a:cubicBezTo>
                  <a:pt x="8344" y="531"/>
                  <a:pt x="8469" y="781"/>
                  <a:pt x="8469" y="1063"/>
                </a:cubicBezTo>
                <a:cubicBezTo>
                  <a:pt x="8469" y="1687"/>
                  <a:pt x="8469" y="1687"/>
                  <a:pt x="8469" y="1687"/>
                </a:cubicBezTo>
                <a:cubicBezTo>
                  <a:pt x="10375" y="1687"/>
                  <a:pt x="10375" y="1687"/>
                  <a:pt x="10375" y="1687"/>
                </a:cubicBezTo>
                <a:cubicBezTo>
                  <a:pt x="10531" y="1687"/>
                  <a:pt x="10687" y="1750"/>
                  <a:pt x="10812" y="1875"/>
                </a:cubicBezTo>
                <a:cubicBezTo>
                  <a:pt x="10937" y="2000"/>
                  <a:pt x="11000" y="2156"/>
                  <a:pt x="11000" y="2344"/>
                </a:cubicBezTo>
                <a:close/>
                <a:moveTo>
                  <a:pt x="3031" y="5000"/>
                </a:moveTo>
                <a:lnTo>
                  <a:pt x="3031" y="5000"/>
                </a:lnTo>
                <a:cubicBezTo>
                  <a:pt x="2687" y="4281"/>
                  <a:pt x="2531" y="3469"/>
                  <a:pt x="2531" y="2531"/>
                </a:cubicBezTo>
                <a:cubicBezTo>
                  <a:pt x="844" y="2531"/>
                  <a:pt x="844" y="2531"/>
                  <a:pt x="844" y="2531"/>
                </a:cubicBezTo>
                <a:cubicBezTo>
                  <a:pt x="844" y="3188"/>
                  <a:pt x="844" y="3188"/>
                  <a:pt x="844" y="3188"/>
                </a:cubicBezTo>
                <a:cubicBezTo>
                  <a:pt x="844" y="3531"/>
                  <a:pt x="1062" y="3875"/>
                  <a:pt x="1469" y="4250"/>
                </a:cubicBezTo>
                <a:cubicBezTo>
                  <a:pt x="1875" y="4625"/>
                  <a:pt x="2406" y="4875"/>
                  <a:pt x="3031" y="5000"/>
                </a:cubicBezTo>
                <a:close/>
                <a:moveTo>
                  <a:pt x="10156" y="3188"/>
                </a:moveTo>
                <a:lnTo>
                  <a:pt x="10156" y="3188"/>
                </a:lnTo>
                <a:cubicBezTo>
                  <a:pt x="10156" y="2531"/>
                  <a:pt x="10156" y="2531"/>
                  <a:pt x="10156" y="2531"/>
                </a:cubicBezTo>
                <a:cubicBezTo>
                  <a:pt x="8469" y="2531"/>
                  <a:pt x="8469" y="2531"/>
                  <a:pt x="8469" y="2531"/>
                </a:cubicBezTo>
                <a:cubicBezTo>
                  <a:pt x="8469" y="3469"/>
                  <a:pt x="8281" y="4281"/>
                  <a:pt x="7969" y="5000"/>
                </a:cubicBezTo>
                <a:cubicBezTo>
                  <a:pt x="8594" y="4875"/>
                  <a:pt x="9094" y="4625"/>
                  <a:pt x="9531" y="4250"/>
                </a:cubicBezTo>
                <a:cubicBezTo>
                  <a:pt x="9937" y="3875"/>
                  <a:pt x="10156" y="3531"/>
                  <a:pt x="10156" y="31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6" name="Google Shape;2326;p23"/>
          <p:cNvSpPr/>
          <p:nvPr/>
        </p:nvSpPr>
        <p:spPr>
          <a:xfrm>
            <a:off x="3545520" y="3890429"/>
            <a:ext cx="394294" cy="610939"/>
          </a:xfrm>
          <a:custGeom>
            <a:rect b="b" l="l" r="r" t="t"/>
            <a:pathLst>
              <a:path extrusionOk="0" h="11813" w="7626">
                <a:moveTo>
                  <a:pt x="2344" y="11562"/>
                </a:moveTo>
                <a:lnTo>
                  <a:pt x="2344" y="11562"/>
                </a:lnTo>
                <a:cubicBezTo>
                  <a:pt x="2157" y="11718"/>
                  <a:pt x="1969" y="11812"/>
                  <a:pt x="1719" y="11812"/>
                </a:cubicBezTo>
                <a:cubicBezTo>
                  <a:pt x="1469" y="11812"/>
                  <a:pt x="1250" y="11718"/>
                  <a:pt x="1094" y="11562"/>
                </a:cubicBezTo>
                <a:cubicBezTo>
                  <a:pt x="282" y="10718"/>
                  <a:pt x="282" y="10718"/>
                  <a:pt x="282" y="10718"/>
                </a:cubicBezTo>
                <a:cubicBezTo>
                  <a:pt x="94" y="10530"/>
                  <a:pt x="0" y="10343"/>
                  <a:pt x="0" y="10093"/>
                </a:cubicBezTo>
                <a:cubicBezTo>
                  <a:pt x="0" y="9843"/>
                  <a:pt x="94" y="9624"/>
                  <a:pt x="282" y="9468"/>
                </a:cubicBezTo>
                <a:cubicBezTo>
                  <a:pt x="3813" y="5906"/>
                  <a:pt x="3813" y="5906"/>
                  <a:pt x="3813" y="5906"/>
                </a:cubicBezTo>
                <a:cubicBezTo>
                  <a:pt x="282" y="2375"/>
                  <a:pt x="282" y="2375"/>
                  <a:pt x="282" y="2375"/>
                </a:cubicBezTo>
                <a:cubicBezTo>
                  <a:pt x="94" y="2188"/>
                  <a:pt x="0" y="2000"/>
                  <a:pt x="0" y="1750"/>
                </a:cubicBezTo>
                <a:cubicBezTo>
                  <a:pt x="0" y="1500"/>
                  <a:pt x="94" y="1281"/>
                  <a:pt x="282" y="1125"/>
                </a:cubicBezTo>
                <a:cubicBezTo>
                  <a:pt x="1094" y="281"/>
                  <a:pt x="1094" y="281"/>
                  <a:pt x="1094" y="281"/>
                </a:cubicBezTo>
                <a:cubicBezTo>
                  <a:pt x="1250" y="94"/>
                  <a:pt x="1469" y="0"/>
                  <a:pt x="1719" y="0"/>
                </a:cubicBezTo>
                <a:cubicBezTo>
                  <a:pt x="1969" y="0"/>
                  <a:pt x="2157" y="94"/>
                  <a:pt x="2344" y="281"/>
                </a:cubicBezTo>
                <a:cubicBezTo>
                  <a:pt x="7344" y="5281"/>
                  <a:pt x="7344" y="5281"/>
                  <a:pt x="7344" y="5281"/>
                </a:cubicBezTo>
                <a:cubicBezTo>
                  <a:pt x="7532" y="5469"/>
                  <a:pt x="7625" y="5656"/>
                  <a:pt x="7625" y="5906"/>
                </a:cubicBezTo>
                <a:cubicBezTo>
                  <a:pt x="7625" y="6155"/>
                  <a:pt x="7532" y="6374"/>
                  <a:pt x="7344" y="6530"/>
                </a:cubicBezTo>
                <a:lnTo>
                  <a:pt x="2344" y="1156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23"/>
          <p:cNvSpPr/>
          <p:nvPr/>
        </p:nvSpPr>
        <p:spPr>
          <a:xfrm>
            <a:off x="4501822" y="3918153"/>
            <a:ext cx="779313" cy="583215"/>
          </a:xfrm>
          <a:custGeom>
            <a:rect b="b" l="l" r="r" t="t"/>
            <a:pathLst>
              <a:path extrusionOk="0" h="10125" w="13531">
                <a:moveTo>
                  <a:pt x="187" y="5499"/>
                </a:moveTo>
                <a:lnTo>
                  <a:pt x="187" y="5499"/>
                </a:lnTo>
                <a:cubicBezTo>
                  <a:pt x="62" y="5374"/>
                  <a:pt x="0" y="5217"/>
                  <a:pt x="0" y="5030"/>
                </a:cubicBezTo>
                <a:cubicBezTo>
                  <a:pt x="0" y="4842"/>
                  <a:pt x="62" y="4686"/>
                  <a:pt x="187" y="4561"/>
                </a:cubicBezTo>
                <a:cubicBezTo>
                  <a:pt x="1155" y="3593"/>
                  <a:pt x="1155" y="3593"/>
                  <a:pt x="1155" y="3593"/>
                </a:cubicBezTo>
                <a:cubicBezTo>
                  <a:pt x="1280" y="3468"/>
                  <a:pt x="1437" y="3406"/>
                  <a:pt x="1624" y="3406"/>
                </a:cubicBezTo>
                <a:cubicBezTo>
                  <a:pt x="1812" y="3406"/>
                  <a:pt x="1968" y="3468"/>
                  <a:pt x="2124" y="3593"/>
                </a:cubicBezTo>
                <a:cubicBezTo>
                  <a:pt x="5062" y="6561"/>
                  <a:pt x="5062" y="6561"/>
                  <a:pt x="5062" y="6561"/>
                </a:cubicBezTo>
                <a:cubicBezTo>
                  <a:pt x="11437" y="218"/>
                  <a:pt x="11437" y="218"/>
                  <a:pt x="11437" y="218"/>
                </a:cubicBezTo>
                <a:cubicBezTo>
                  <a:pt x="11562" y="93"/>
                  <a:pt x="11718" y="0"/>
                  <a:pt x="11905" y="0"/>
                </a:cubicBezTo>
                <a:cubicBezTo>
                  <a:pt x="12093" y="0"/>
                  <a:pt x="12249" y="93"/>
                  <a:pt x="12374" y="218"/>
                </a:cubicBezTo>
                <a:cubicBezTo>
                  <a:pt x="13343" y="1187"/>
                  <a:pt x="13343" y="1187"/>
                  <a:pt x="13343" y="1187"/>
                </a:cubicBezTo>
                <a:cubicBezTo>
                  <a:pt x="13468" y="1312"/>
                  <a:pt x="13530" y="1468"/>
                  <a:pt x="13530" y="1656"/>
                </a:cubicBezTo>
                <a:cubicBezTo>
                  <a:pt x="13530" y="1843"/>
                  <a:pt x="13468" y="2000"/>
                  <a:pt x="13343" y="2125"/>
                </a:cubicBezTo>
                <a:cubicBezTo>
                  <a:pt x="5562" y="9905"/>
                  <a:pt x="5562" y="9905"/>
                  <a:pt x="5562" y="9905"/>
                </a:cubicBezTo>
                <a:cubicBezTo>
                  <a:pt x="5437" y="10030"/>
                  <a:pt x="5280" y="10124"/>
                  <a:pt x="5062" y="10124"/>
                </a:cubicBezTo>
                <a:cubicBezTo>
                  <a:pt x="4874" y="10124"/>
                  <a:pt x="4718" y="10030"/>
                  <a:pt x="4593" y="9905"/>
                </a:cubicBezTo>
                <a:lnTo>
                  <a:pt x="187" y="5499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8" name="Google Shape;232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6574" y="3737121"/>
            <a:ext cx="729169" cy="69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9" name="Google Shape;2329;p23"/>
          <p:cNvCxnSpPr/>
          <p:nvPr/>
        </p:nvCxnSpPr>
        <p:spPr>
          <a:xfrm flipH="1" rot="10800000">
            <a:off x="819150" y="1457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rgbClr val="0090D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0" name="Google Shape;2330;p23"/>
          <p:cNvSpPr/>
          <p:nvPr/>
        </p:nvSpPr>
        <p:spPr>
          <a:xfrm>
            <a:off x="6704746" y="3866517"/>
            <a:ext cx="676275" cy="463550"/>
          </a:xfrm>
          <a:custGeom>
            <a:rect b="b" l="l" r="r" t="t"/>
            <a:pathLst>
              <a:path extrusionOk="0" h="1485" w="2178">
                <a:moveTo>
                  <a:pt x="1089" y="0"/>
                </a:moveTo>
                <a:cubicBezTo>
                  <a:pt x="594" y="0"/>
                  <a:pt x="171" y="308"/>
                  <a:pt x="0" y="743"/>
                </a:cubicBezTo>
                <a:cubicBezTo>
                  <a:pt x="171" y="1178"/>
                  <a:pt x="594" y="1485"/>
                  <a:pt x="1089" y="1485"/>
                </a:cubicBezTo>
                <a:cubicBezTo>
                  <a:pt x="1584" y="1485"/>
                  <a:pt x="2007" y="1178"/>
                  <a:pt x="2178" y="743"/>
                </a:cubicBezTo>
                <a:cubicBezTo>
                  <a:pt x="2007" y="308"/>
                  <a:pt x="1584" y="0"/>
                  <a:pt x="1089" y="0"/>
                </a:cubicBezTo>
                <a:close/>
                <a:moveTo>
                  <a:pt x="1089" y="1238"/>
                </a:moveTo>
                <a:cubicBezTo>
                  <a:pt x="816" y="1238"/>
                  <a:pt x="594" y="1016"/>
                  <a:pt x="594" y="743"/>
                </a:cubicBezTo>
                <a:cubicBezTo>
                  <a:pt x="594" y="470"/>
                  <a:pt x="816" y="248"/>
                  <a:pt x="1089" y="248"/>
                </a:cubicBezTo>
                <a:cubicBezTo>
                  <a:pt x="1362" y="248"/>
                  <a:pt x="1584" y="470"/>
                  <a:pt x="1584" y="743"/>
                </a:cubicBezTo>
                <a:cubicBezTo>
                  <a:pt x="1584" y="1016"/>
                  <a:pt x="1362" y="1238"/>
                  <a:pt x="1089" y="1238"/>
                </a:cubicBezTo>
                <a:close/>
                <a:moveTo>
                  <a:pt x="1089" y="446"/>
                </a:moveTo>
                <a:cubicBezTo>
                  <a:pt x="925" y="446"/>
                  <a:pt x="792" y="579"/>
                  <a:pt x="792" y="743"/>
                </a:cubicBezTo>
                <a:cubicBezTo>
                  <a:pt x="792" y="907"/>
                  <a:pt x="925" y="1040"/>
                  <a:pt x="1089" y="1040"/>
                </a:cubicBezTo>
                <a:cubicBezTo>
                  <a:pt x="1253" y="1040"/>
                  <a:pt x="1386" y="907"/>
                  <a:pt x="1386" y="743"/>
                </a:cubicBezTo>
                <a:cubicBezTo>
                  <a:pt x="1386" y="579"/>
                  <a:pt x="1253" y="446"/>
                  <a:pt x="1089" y="4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1" name="Google Shape;2331;p23"/>
          <p:cNvSpPr/>
          <p:nvPr/>
        </p:nvSpPr>
        <p:spPr>
          <a:xfrm>
            <a:off x="7708900" y="3778696"/>
            <a:ext cx="615950" cy="615950"/>
          </a:xfrm>
          <a:custGeom>
            <a:rect b="b" l="l" r="r" t="t"/>
            <a:pathLst>
              <a:path extrusionOk="0" h="2039" w="2039">
                <a:moveTo>
                  <a:pt x="1019" y="0"/>
                </a:moveTo>
                <a:cubicBezTo>
                  <a:pt x="456" y="0"/>
                  <a:pt x="0" y="456"/>
                  <a:pt x="0" y="1020"/>
                </a:cubicBezTo>
                <a:cubicBezTo>
                  <a:pt x="0" y="1583"/>
                  <a:pt x="456" y="2039"/>
                  <a:pt x="1019" y="2039"/>
                </a:cubicBezTo>
                <a:cubicBezTo>
                  <a:pt x="1583" y="2039"/>
                  <a:pt x="2039" y="1583"/>
                  <a:pt x="2039" y="1020"/>
                </a:cubicBezTo>
                <a:cubicBezTo>
                  <a:pt x="2039" y="456"/>
                  <a:pt x="1583" y="0"/>
                  <a:pt x="1019" y="0"/>
                </a:cubicBezTo>
                <a:close/>
                <a:moveTo>
                  <a:pt x="815" y="1478"/>
                </a:moveTo>
                <a:lnTo>
                  <a:pt x="815" y="561"/>
                </a:lnTo>
                <a:lnTo>
                  <a:pt x="1427" y="1020"/>
                </a:lnTo>
                <a:lnTo>
                  <a:pt x="815" y="1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5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2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Maker Program Icons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(can be resized and can change colors)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37" name="Google Shape;2337;p24"/>
          <p:cNvCxnSpPr/>
          <p:nvPr/>
        </p:nvCxnSpPr>
        <p:spPr>
          <a:xfrm flipH="1" rot="10800000">
            <a:off x="819150" y="1457200"/>
            <a:ext cx="7505700" cy="36872"/>
          </a:xfrm>
          <a:prstGeom prst="straightConnector1">
            <a:avLst/>
          </a:prstGeom>
          <a:noFill/>
          <a:ln cap="flat" cmpd="sng" w="38100">
            <a:solidFill>
              <a:srgbClr val="0090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38" name="Google Shape;2338;p24"/>
          <p:cNvGrpSpPr/>
          <p:nvPr/>
        </p:nvGrpSpPr>
        <p:grpSpPr>
          <a:xfrm>
            <a:off x="1990723" y="1754253"/>
            <a:ext cx="724735" cy="610939"/>
            <a:chOff x="6701182" y="3837053"/>
            <a:chExt cx="724735" cy="610939"/>
          </a:xfrm>
        </p:grpSpPr>
        <p:sp>
          <p:nvSpPr>
            <p:cNvPr id="2339" name="Google Shape;2339;p24"/>
            <p:cNvSpPr/>
            <p:nvPr/>
          </p:nvSpPr>
          <p:spPr>
            <a:xfrm>
              <a:off x="6818828" y="3837053"/>
              <a:ext cx="233624" cy="610939"/>
            </a:xfrm>
            <a:custGeom>
              <a:rect b="b" l="l" r="r" t="t"/>
              <a:pathLst>
                <a:path extrusionOk="0" h="21000" w="8030">
                  <a:moveTo>
                    <a:pt x="481" y="15751"/>
                  </a:moveTo>
                  <a:lnTo>
                    <a:pt x="481" y="15751"/>
                  </a:lnTo>
                  <a:cubicBezTo>
                    <a:pt x="932" y="15735"/>
                    <a:pt x="3392" y="16797"/>
                    <a:pt x="3927" y="17065"/>
                  </a:cubicBezTo>
                  <a:cubicBezTo>
                    <a:pt x="4996" y="17607"/>
                    <a:pt x="5470" y="18073"/>
                    <a:pt x="6272" y="18883"/>
                  </a:cubicBezTo>
                  <a:cubicBezTo>
                    <a:pt x="6363" y="18974"/>
                    <a:pt x="6501" y="19089"/>
                    <a:pt x="6585" y="19204"/>
                  </a:cubicBezTo>
                  <a:cubicBezTo>
                    <a:pt x="7104" y="19792"/>
                    <a:pt x="7395" y="20128"/>
                    <a:pt x="7868" y="20777"/>
                  </a:cubicBezTo>
                  <a:cubicBezTo>
                    <a:pt x="7906" y="20831"/>
                    <a:pt x="8013" y="20961"/>
                    <a:pt x="8029" y="20999"/>
                  </a:cubicBezTo>
                  <a:cubicBezTo>
                    <a:pt x="7975" y="6195"/>
                    <a:pt x="7975" y="6195"/>
                    <a:pt x="7975" y="6195"/>
                  </a:cubicBezTo>
                  <a:cubicBezTo>
                    <a:pt x="7952" y="6073"/>
                    <a:pt x="7784" y="5668"/>
                    <a:pt x="7708" y="5607"/>
                  </a:cubicBezTo>
                  <a:cubicBezTo>
                    <a:pt x="7555" y="5187"/>
                    <a:pt x="7005" y="4576"/>
                    <a:pt x="6692" y="4224"/>
                  </a:cubicBezTo>
                  <a:cubicBezTo>
                    <a:pt x="6088" y="3629"/>
                    <a:pt x="6088" y="3629"/>
                    <a:pt x="6088" y="3629"/>
                  </a:cubicBezTo>
                  <a:cubicBezTo>
                    <a:pt x="6020" y="3560"/>
                    <a:pt x="5492" y="3162"/>
                    <a:pt x="5470" y="3094"/>
                  </a:cubicBezTo>
                  <a:cubicBezTo>
                    <a:pt x="5363" y="3056"/>
                    <a:pt x="4950" y="2750"/>
                    <a:pt x="4820" y="2658"/>
                  </a:cubicBezTo>
                  <a:cubicBezTo>
                    <a:pt x="3606" y="1833"/>
                    <a:pt x="1543" y="687"/>
                    <a:pt x="221" y="92"/>
                  </a:cubicBezTo>
                  <a:cubicBezTo>
                    <a:pt x="138" y="54"/>
                    <a:pt x="115" y="46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4" y="15606"/>
                    <a:pt x="54" y="15606"/>
                    <a:pt x="54" y="15606"/>
                  </a:cubicBezTo>
                  <a:cubicBezTo>
                    <a:pt x="382" y="15697"/>
                    <a:pt x="382" y="15697"/>
                    <a:pt x="382" y="15697"/>
                  </a:cubicBezTo>
                  <a:cubicBezTo>
                    <a:pt x="481" y="15735"/>
                    <a:pt x="420" y="15705"/>
                    <a:pt x="481" y="1575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6751602" y="3876568"/>
              <a:ext cx="250687" cy="534219"/>
            </a:xfrm>
            <a:custGeom>
              <a:rect b="b" l="l" r="r" t="t"/>
              <a:pathLst>
                <a:path extrusionOk="0" h="18364" w="8618">
                  <a:moveTo>
                    <a:pt x="8395" y="18195"/>
                  </a:moveTo>
                  <a:lnTo>
                    <a:pt x="8395" y="18195"/>
                  </a:lnTo>
                  <a:cubicBezTo>
                    <a:pt x="7998" y="17920"/>
                    <a:pt x="7631" y="17622"/>
                    <a:pt x="7226" y="17362"/>
                  </a:cubicBezTo>
                  <a:cubicBezTo>
                    <a:pt x="6119" y="16644"/>
                    <a:pt x="5332" y="15995"/>
                    <a:pt x="4034" y="15529"/>
                  </a:cubicBezTo>
                  <a:cubicBezTo>
                    <a:pt x="3888" y="15476"/>
                    <a:pt x="3353" y="15323"/>
                    <a:pt x="3300" y="15285"/>
                  </a:cubicBezTo>
                  <a:cubicBezTo>
                    <a:pt x="2742" y="15147"/>
                    <a:pt x="2742" y="15147"/>
                    <a:pt x="2742" y="15147"/>
                  </a:cubicBezTo>
                  <a:cubicBezTo>
                    <a:pt x="1543" y="14926"/>
                    <a:pt x="1543" y="14926"/>
                    <a:pt x="1543" y="14926"/>
                  </a:cubicBezTo>
                  <a:cubicBezTo>
                    <a:pt x="1490" y="14719"/>
                    <a:pt x="1528" y="11679"/>
                    <a:pt x="1528" y="11198"/>
                  </a:cubicBezTo>
                  <a:cubicBezTo>
                    <a:pt x="1528" y="7486"/>
                    <a:pt x="1490" y="3766"/>
                    <a:pt x="1528" y="53"/>
                  </a:cubicBezTo>
                  <a:cubicBezTo>
                    <a:pt x="710" y="30"/>
                    <a:pt x="710" y="30"/>
                    <a:pt x="710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15666"/>
                    <a:pt x="46" y="15666"/>
                    <a:pt x="46" y="15666"/>
                  </a:cubicBezTo>
                  <a:cubicBezTo>
                    <a:pt x="1520" y="15857"/>
                    <a:pt x="3277" y="16224"/>
                    <a:pt x="4652" y="16705"/>
                  </a:cubicBezTo>
                  <a:cubicBezTo>
                    <a:pt x="5553" y="17011"/>
                    <a:pt x="6753" y="17523"/>
                    <a:pt x="7647" y="17920"/>
                  </a:cubicBezTo>
                  <a:cubicBezTo>
                    <a:pt x="7906" y="18042"/>
                    <a:pt x="8388" y="18302"/>
                    <a:pt x="8617" y="18363"/>
                  </a:cubicBezTo>
                  <a:lnTo>
                    <a:pt x="8395" y="1819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6701182" y="3919418"/>
              <a:ext cx="284685" cy="515873"/>
            </a:xfrm>
            <a:custGeom>
              <a:rect b="b" l="l" r="r" t="t"/>
              <a:pathLst>
                <a:path extrusionOk="0" h="17730" w="9787">
                  <a:moveTo>
                    <a:pt x="0" y="15606"/>
                  </a:moveTo>
                  <a:lnTo>
                    <a:pt x="0" y="15606"/>
                  </a:lnTo>
                  <a:cubicBezTo>
                    <a:pt x="0" y="16240"/>
                    <a:pt x="0" y="16240"/>
                    <a:pt x="0" y="16240"/>
                  </a:cubicBezTo>
                  <a:cubicBezTo>
                    <a:pt x="588" y="16209"/>
                    <a:pt x="588" y="16209"/>
                    <a:pt x="588" y="16209"/>
                  </a:cubicBezTo>
                  <a:cubicBezTo>
                    <a:pt x="993" y="16225"/>
                    <a:pt x="1444" y="16202"/>
                    <a:pt x="1871" y="16217"/>
                  </a:cubicBezTo>
                  <a:cubicBezTo>
                    <a:pt x="4301" y="16308"/>
                    <a:pt x="6409" y="16813"/>
                    <a:pt x="8731" y="17439"/>
                  </a:cubicBezTo>
                  <a:cubicBezTo>
                    <a:pt x="9518" y="17653"/>
                    <a:pt x="9518" y="17653"/>
                    <a:pt x="9518" y="17653"/>
                  </a:cubicBezTo>
                  <a:cubicBezTo>
                    <a:pt x="9633" y="17683"/>
                    <a:pt x="9701" y="17729"/>
                    <a:pt x="9786" y="17668"/>
                  </a:cubicBezTo>
                  <a:cubicBezTo>
                    <a:pt x="9533" y="17592"/>
                    <a:pt x="9083" y="17332"/>
                    <a:pt x="8808" y="17195"/>
                  </a:cubicBezTo>
                  <a:cubicBezTo>
                    <a:pt x="7807" y="16706"/>
                    <a:pt x="6837" y="16255"/>
                    <a:pt x="5790" y="15850"/>
                  </a:cubicBezTo>
                  <a:cubicBezTo>
                    <a:pt x="4461" y="15338"/>
                    <a:pt x="2574" y="15017"/>
                    <a:pt x="1054" y="14811"/>
                  </a:cubicBezTo>
                  <a:cubicBezTo>
                    <a:pt x="1207" y="0"/>
                    <a:pt x="1207" y="0"/>
                    <a:pt x="1207" y="0"/>
                  </a:cubicBezTo>
                  <a:cubicBezTo>
                    <a:pt x="336" y="53"/>
                    <a:pt x="336" y="53"/>
                    <a:pt x="336" y="53"/>
                  </a:cubicBezTo>
                  <a:lnTo>
                    <a:pt x="0" y="1560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7074775" y="3837053"/>
              <a:ext cx="233624" cy="610939"/>
            </a:xfrm>
            <a:custGeom>
              <a:rect b="b" l="l" r="r" t="t"/>
              <a:pathLst>
                <a:path extrusionOk="0" h="21000" w="8030">
                  <a:moveTo>
                    <a:pt x="7547" y="15751"/>
                  </a:moveTo>
                  <a:lnTo>
                    <a:pt x="7547" y="15751"/>
                  </a:lnTo>
                  <a:cubicBezTo>
                    <a:pt x="7097" y="15735"/>
                    <a:pt x="4645" y="16797"/>
                    <a:pt x="4102" y="17065"/>
                  </a:cubicBezTo>
                  <a:cubicBezTo>
                    <a:pt x="3033" y="17607"/>
                    <a:pt x="2567" y="18073"/>
                    <a:pt x="1757" y="18883"/>
                  </a:cubicBezTo>
                  <a:cubicBezTo>
                    <a:pt x="1666" y="18974"/>
                    <a:pt x="1528" y="19089"/>
                    <a:pt x="1452" y="19204"/>
                  </a:cubicBezTo>
                  <a:cubicBezTo>
                    <a:pt x="924" y="19792"/>
                    <a:pt x="634" y="20128"/>
                    <a:pt x="160" y="20777"/>
                  </a:cubicBezTo>
                  <a:cubicBezTo>
                    <a:pt x="130" y="20831"/>
                    <a:pt x="16" y="20961"/>
                    <a:pt x="0" y="20999"/>
                  </a:cubicBezTo>
                  <a:cubicBezTo>
                    <a:pt x="54" y="6195"/>
                    <a:pt x="54" y="6195"/>
                    <a:pt x="54" y="6195"/>
                  </a:cubicBezTo>
                  <a:cubicBezTo>
                    <a:pt x="77" y="6073"/>
                    <a:pt x="245" y="5668"/>
                    <a:pt x="329" y="5607"/>
                  </a:cubicBezTo>
                  <a:cubicBezTo>
                    <a:pt x="474" y="5187"/>
                    <a:pt x="1024" y="4576"/>
                    <a:pt x="1337" y="4224"/>
                  </a:cubicBezTo>
                  <a:cubicBezTo>
                    <a:pt x="1941" y="3629"/>
                    <a:pt x="1941" y="3629"/>
                    <a:pt x="1941" y="3629"/>
                  </a:cubicBezTo>
                  <a:cubicBezTo>
                    <a:pt x="2009" y="3560"/>
                    <a:pt x="2536" y="3162"/>
                    <a:pt x="2567" y="3094"/>
                  </a:cubicBezTo>
                  <a:cubicBezTo>
                    <a:pt x="2666" y="3056"/>
                    <a:pt x="3079" y="2750"/>
                    <a:pt x="3209" y="2658"/>
                  </a:cubicBezTo>
                  <a:cubicBezTo>
                    <a:pt x="4423" y="1833"/>
                    <a:pt x="6486" y="687"/>
                    <a:pt x="7807" y="92"/>
                  </a:cubicBezTo>
                  <a:cubicBezTo>
                    <a:pt x="7891" y="54"/>
                    <a:pt x="7922" y="46"/>
                    <a:pt x="7975" y="0"/>
                  </a:cubicBezTo>
                  <a:cubicBezTo>
                    <a:pt x="8029" y="0"/>
                    <a:pt x="8029" y="0"/>
                    <a:pt x="8029" y="0"/>
                  </a:cubicBezTo>
                  <a:cubicBezTo>
                    <a:pt x="7975" y="15606"/>
                    <a:pt x="7975" y="15606"/>
                    <a:pt x="7975" y="15606"/>
                  </a:cubicBezTo>
                  <a:cubicBezTo>
                    <a:pt x="7647" y="15697"/>
                    <a:pt x="7647" y="15697"/>
                    <a:pt x="7647" y="15697"/>
                  </a:cubicBezTo>
                  <a:cubicBezTo>
                    <a:pt x="7547" y="15735"/>
                    <a:pt x="7609" y="15705"/>
                    <a:pt x="7547" y="1575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7124810" y="3876568"/>
              <a:ext cx="250687" cy="534219"/>
            </a:xfrm>
            <a:custGeom>
              <a:rect b="b" l="l" r="r" t="t"/>
              <a:pathLst>
                <a:path extrusionOk="0" h="18364" w="8618">
                  <a:moveTo>
                    <a:pt x="222" y="18195"/>
                  </a:moveTo>
                  <a:lnTo>
                    <a:pt x="222" y="18195"/>
                  </a:lnTo>
                  <a:cubicBezTo>
                    <a:pt x="619" y="17920"/>
                    <a:pt x="985" y="17622"/>
                    <a:pt x="1390" y="17362"/>
                  </a:cubicBezTo>
                  <a:cubicBezTo>
                    <a:pt x="2505" y="16644"/>
                    <a:pt x="3285" y="15995"/>
                    <a:pt x="4583" y="15529"/>
                  </a:cubicBezTo>
                  <a:cubicBezTo>
                    <a:pt x="4728" y="15476"/>
                    <a:pt x="5263" y="15323"/>
                    <a:pt x="5317" y="15285"/>
                  </a:cubicBezTo>
                  <a:cubicBezTo>
                    <a:pt x="5874" y="15147"/>
                    <a:pt x="5874" y="15147"/>
                    <a:pt x="5874" y="15147"/>
                  </a:cubicBezTo>
                  <a:cubicBezTo>
                    <a:pt x="7074" y="14926"/>
                    <a:pt x="7074" y="14926"/>
                    <a:pt x="7074" y="14926"/>
                  </a:cubicBezTo>
                  <a:cubicBezTo>
                    <a:pt x="7127" y="14719"/>
                    <a:pt x="7089" y="11679"/>
                    <a:pt x="7089" y="11198"/>
                  </a:cubicBezTo>
                  <a:cubicBezTo>
                    <a:pt x="7089" y="7486"/>
                    <a:pt x="7135" y="3766"/>
                    <a:pt x="7089" y="53"/>
                  </a:cubicBezTo>
                  <a:cubicBezTo>
                    <a:pt x="7906" y="30"/>
                    <a:pt x="7906" y="30"/>
                    <a:pt x="7906" y="30"/>
                  </a:cubicBezTo>
                  <a:cubicBezTo>
                    <a:pt x="8617" y="0"/>
                    <a:pt x="8617" y="0"/>
                    <a:pt x="8617" y="0"/>
                  </a:cubicBezTo>
                  <a:cubicBezTo>
                    <a:pt x="8571" y="15666"/>
                    <a:pt x="8571" y="15666"/>
                    <a:pt x="8571" y="15666"/>
                  </a:cubicBezTo>
                  <a:cubicBezTo>
                    <a:pt x="7097" y="15857"/>
                    <a:pt x="5340" y="16224"/>
                    <a:pt x="3965" y="16705"/>
                  </a:cubicBezTo>
                  <a:cubicBezTo>
                    <a:pt x="3063" y="17011"/>
                    <a:pt x="1864" y="17523"/>
                    <a:pt x="970" y="17920"/>
                  </a:cubicBezTo>
                  <a:cubicBezTo>
                    <a:pt x="710" y="18042"/>
                    <a:pt x="237" y="18302"/>
                    <a:pt x="0" y="18363"/>
                  </a:cubicBezTo>
                  <a:lnTo>
                    <a:pt x="222" y="1819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7141232" y="3919418"/>
              <a:ext cx="284685" cy="515873"/>
            </a:xfrm>
            <a:custGeom>
              <a:rect b="b" l="l" r="r" t="t"/>
              <a:pathLst>
                <a:path extrusionOk="0" h="17730" w="9787">
                  <a:moveTo>
                    <a:pt x="9786" y="15606"/>
                  </a:moveTo>
                  <a:lnTo>
                    <a:pt x="9786" y="15606"/>
                  </a:lnTo>
                  <a:cubicBezTo>
                    <a:pt x="9786" y="16240"/>
                    <a:pt x="9786" y="16240"/>
                    <a:pt x="9786" y="16240"/>
                  </a:cubicBezTo>
                  <a:cubicBezTo>
                    <a:pt x="9205" y="16209"/>
                    <a:pt x="9205" y="16209"/>
                    <a:pt x="9205" y="16209"/>
                  </a:cubicBezTo>
                  <a:cubicBezTo>
                    <a:pt x="8793" y="16225"/>
                    <a:pt x="8342" y="16202"/>
                    <a:pt x="7914" y="16217"/>
                  </a:cubicBezTo>
                  <a:cubicBezTo>
                    <a:pt x="5485" y="16308"/>
                    <a:pt x="3384" y="16813"/>
                    <a:pt x="1054" y="17439"/>
                  </a:cubicBezTo>
                  <a:cubicBezTo>
                    <a:pt x="268" y="17653"/>
                    <a:pt x="268" y="17653"/>
                    <a:pt x="268" y="17653"/>
                  </a:cubicBezTo>
                  <a:cubicBezTo>
                    <a:pt x="153" y="17683"/>
                    <a:pt x="84" y="17729"/>
                    <a:pt x="0" y="17668"/>
                  </a:cubicBezTo>
                  <a:cubicBezTo>
                    <a:pt x="252" y="17592"/>
                    <a:pt x="703" y="17332"/>
                    <a:pt x="978" y="17195"/>
                  </a:cubicBezTo>
                  <a:cubicBezTo>
                    <a:pt x="1979" y="16706"/>
                    <a:pt x="2957" y="16255"/>
                    <a:pt x="3996" y="15850"/>
                  </a:cubicBezTo>
                  <a:cubicBezTo>
                    <a:pt x="5325" y="15338"/>
                    <a:pt x="7219" y="15017"/>
                    <a:pt x="8732" y="14811"/>
                  </a:cubicBezTo>
                  <a:cubicBezTo>
                    <a:pt x="8579" y="0"/>
                    <a:pt x="8579" y="0"/>
                    <a:pt x="8579" y="0"/>
                  </a:cubicBezTo>
                  <a:cubicBezTo>
                    <a:pt x="9450" y="53"/>
                    <a:pt x="9450" y="53"/>
                    <a:pt x="9450" y="53"/>
                  </a:cubicBezTo>
                  <a:lnTo>
                    <a:pt x="9786" y="1560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5" name="Google Shape;2345;p24"/>
          <p:cNvSpPr txBox="1"/>
          <p:nvPr/>
        </p:nvSpPr>
        <p:spPr>
          <a:xfrm>
            <a:off x="574674" y="2413280"/>
            <a:ext cx="9969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Sheet of Paper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24"/>
          <p:cNvSpPr txBox="1"/>
          <p:nvPr/>
        </p:nvSpPr>
        <p:spPr>
          <a:xfrm>
            <a:off x="1990724" y="2413280"/>
            <a:ext cx="7247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Making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24"/>
          <p:cNvSpPr txBox="1"/>
          <p:nvPr/>
        </p:nvSpPr>
        <p:spPr>
          <a:xfrm>
            <a:off x="2999340" y="2413280"/>
            <a:ext cx="10223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 to 3-D Printing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24"/>
          <p:cNvSpPr txBox="1"/>
          <p:nvPr/>
        </p:nvSpPr>
        <p:spPr>
          <a:xfrm>
            <a:off x="4070952" y="2413280"/>
            <a:ext cx="10223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Wooden Blocks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24"/>
          <p:cNvSpPr txBox="1"/>
          <p:nvPr/>
        </p:nvSpPr>
        <p:spPr>
          <a:xfrm>
            <a:off x="5130466" y="2413280"/>
            <a:ext cx="10223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TinkerCad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24"/>
          <p:cNvSpPr txBox="1"/>
          <p:nvPr/>
        </p:nvSpPr>
        <p:spPr>
          <a:xfrm>
            <a:off x="6256898" y="2352491"/>
            <a:ext cx="9969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24"/>
          <p:cNvSpPr txBox="1"/>
          <p:nvPr/>
        </p:nvSpPr>
        <p:spPr>
          <a:xfrm>
            <a:off x="574674" y="4134755"/>
            <a:ext cx="11620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LED Greeting Cards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24"/>
          <p:cNvSpPr txBox="1"/>
          <p:nvPr/>
        </p:nvSpPr>
        <p:spPr>
          <a:xfrm>
            <a:off x="1947069" y="4134755"/>
            <a:ext cx="11620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 Projects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24"/>
          <p:cNvSpPr/>
          <p:nvPr/>
        </p:nvSpPr>
        <p:spPr>
          <a:xfrm>
            <a:off x="822153" y="1754253"/>
            <a:ext cx="501991" cy="578653"/>
          </a:xfrm>
          <a:custGeom>
            <a:rect b="b" l="l" r="r" t="t"/>
            <a:pathLst>
              <a:path extrusionOk="0" h="35" w="28">
                <a:moveTo>
                  <a:pt x="3" y="31"/>
                </a:moveTo>
                <a:lnTo>
                  <a:pt x="3" y="4"/>
                </a:lnTo>
                <a:lnTo>
                  <a:pt x="16" y="4"/>
                </a:lnTo>
                <a:lnTo>
                  <a:pt x="16" y="12"/>
                </a:lnTo>
                <a:lnTo>
                  <a:pt x="25" y="12"/>
                </a:lnTo>
                <a:lnTo>
                  <a:pt x="25" y="31"/>
                </a:lnTo>
                <a:lnTo>
                  <a:pt x="3" y="31"/>
                </a:lnTo>
                <a:close/>
                <a:moveTo>
                  <a:pt x="19" y="5"/>
                </a:moveTo>
                <a:lnTo>
                  <a:pt x="23" y="9"/>
                </a:lnTo>
                <a:lnTo>
                  <a:pt x="19" y="9"/>
                </a:lnTo>
                <a:lnTo>
                  <a:pt x="19" y="5"/>
                </a:lnTo>
                <a:close/>
                <a:moveTo>
                  <a:pt x="19" y="0"/>
                </a:moveTo>
                <a:lnTo>
                  <a:pt x="0" y="0"/>
                </a:lnTo>
                <a:lnTo>
                  <a:pt x="0" y="35"/>
                </a:lnTo>
                <a:lnTo>
                  <a:pt x="28" y="35"/>
                </a:lnTo>
                <a:lnTo>
                  <a:pt x="28" y="9"/>
                </a:lnTo>
                <a:lnTo>
                  <a:pt x="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4" name="Google Shape;2354;p24"/>
          <p:cNvGrpSpPr/>
          <p:nvPr/>
        </p:nvGrpSpPr>
        <p:grpSpPr>
          <a:xfrm>
            <a:off x="2250494" y="3325641"/>
            <a:ext cx="555200" cy="712973"/>
            <a:chOff x="4294400" y="1477791"/>
            <a:chExt cx="555200" cy="712973"/>
          </a:xfrm>
        </p:grpSpPr>
        <p:sp>
          <p:nvSpPr>
            <p:cNvPr id="2355" name="Google Shape;2355;p24"/>
            <p:cNvSpPr/>
            <p:nvPr/>
          </p:nvSpPr>
          <p:spPr>
            <a:xfrm>
              <a:off x="4294400" y="1477791"/>
              <a:ext cx="555200" cy="712973"/>
            </a:xfrm>
            <a:custGeom>
              <a:rect b="b" l="l" r="r" t="t"/>
              <a:pathLst>
                <a:path extrusionOk="0" h="1851" w="1440">
                  <a:moveTo>
                    <a:pt x="1234" y="0"/>
                  </a:moveTo>
                  <a:lnTo>
                    <a:pt x="205" y="0"/>
                  </a:lnTo>
                  <a:cubicBezTo>
                    <a:pt x="92" y="0"/>
                    <a:pt x="1" y="92"/>
                    <a:pt x="1" y="205"/>
                  </a:cubicBezTo>
                  <a:lnTo>
                    <a:pt x="0" y="1851"/>
                  </a:lnTo>
                  <a:lnTo>
                    <a:pt x="720" y="1542"/>
                  </a:lnTo>
                  <a:lnTo>
                    <a:pt x="1440" y="1851"/>
                  </a:lnTo>
                  <a:lnTo>
                    <a:pt x="1440" y="205"/>
                  </a:lnTo>
                  <a:cubicBezTo>
                    <a:pt x="1440" y="92"/>
                    <a:pt x="1347" y="0"/>
                    <a:pt x="1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4379426" y="1561973"/>
              <a:ext cx="385147" cy="386120"/>
            </a:xfrm>
            <a:custGeom>
              <a:rect b="b" l="l" r="r" t="t"/>
              <a:pathLst>
                <a:path extrusionOk="0" h="2057" w="2057">
                  <a:moveTo>
                    <a:pt x="1029" y="0"/>
                  </a:moveTo>
                  <a:cubicBezTo>
                    <a:pt x="461" y="0"/>
                    <a:pt x="0" y="460"/>
                    <a:pt x="0" y="1029"/>
                  </a:cubicBezTo>
                  <a:cubicBezTo>
                    <a:pt x="0" y="1596"/>
                    <a:pt x="461" y="2057"/>
                    <a:pt x="1029" y="2057"/>
                  </a:cubicBezTo>
                  <a:cubicBezTo>
                    <a:pt x="1597" y="2057"/>
                    <a:pt x="2057" y="1596"/>
                    <a:pt x="2057" y="1029"/>
                  </a:cubicBezTo>
                  <a:cubicBezTo>
                    <a:pt x="2057" y="460"/>
                    <a:pt x="1597" y="0"/>
                    <a:pt x="1029" y="0"/>
                  </a:cubicBezTo>
                  <a:close/>
                  <a:moveTo>
                    <a:pt x="823" y="1543"/>
                  </a:moveTo>
                  <a:lnTo>
                    <a:pt x="309" y="1029"/>
                  </a:lnTo>
                  <a:lnTo>
                    <a:pt x="454" y="883"/>
                  </a:lnTo>
                  <a:lnTo>
                    <a:pt x="823" y="1252"/>
                  </a:lnTo>
                  <a:lnTo>
                    <a:pt x="1603" y="472"/>
                  </a:lnTo>
                  <a:lnTo>
                    <a:pt x="1749" y="617"/>
                  </a:lnTo>
                  <a:lnTo>
                    <a:pt x="823" y="15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7" name="Google Shape;2357;p24"/>
          <p:cNvSpPr txBox="1"/>
          <p:nvPr/>
        </p:nvSpPr>
        <p:spPr>
          <a:xfrm>
            <a:off x="3318717" y="4121772"/>
            <a:ext cx="11620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24"/>
          <p:cNvSpPr/>
          <p:nvPr/>
        </p:nvSpPr>
        <p:spPr>
          <a:xfrm>
            <a:off x="3603199" y="3312658"/>
            <a:ext cx="593086" cy="673142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24"/>
          <p:cNvSpPr txBox="1"/>
          <p:nvPr/>
        </p:nvSpPr>
        <p:spPr>
          <a:xfrm>
            <a:off x="4479591" y="4076042"/>
            <a:ext cx="11620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Write in Journal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24"/>
          <p:cNvSpPr/>
          <p:nvPr/>
        </p:nvSpPr>
        <p:spPr>
          <a:xfrm>
            <a:off x="4757924" y="3266928"/>
            <a:ext cx="751434" cy="673142"/>
          </a:xfrm>
          <a:custGeom>
            <a:rect b="b" l="l" r="r" t="t"/>
            <a:pathLst>
              <a:path extrusionOk="0" h="34" w="35">
                <a:moveTo>
                  <a:pt x="35" y="6"/>
                </a:moveTo>
                <a:lnTo>
                  <a:pt x="21" y="20"/>
                </a:lnTo>
                <a:lnTo>
                  <a:pt x="15" y="14"/>
                </a:lnTo>
                <a:lnTo>
                  <a:pt x="29" y="0"/>
                </a:lnTo>
                <a:lnTo>
                  <a:pt x="35" y="6"/>
                </a:lnTo>
                <a:close/>
                <a:moveTo>
                  <a:pt x="13" y="16"/>
                </a:moveTo>
                <a:lnTo>
                  <a:pt x="19" y="22"/>
                </a:lnTo>
                <a:lnTo>
                  <a:pt x="11" y="24"/>
                </a:lnTo>
                <a:lnTo>
                  <a:pt x="13" y="16"/>
                </a:lnTo>
                <a:close/>
                <a:moveTo>
                  <a:pt x="28" y="18"/>
                </a:moveTo>
                <a:lnTo>
                  <a:pt x="28" y="34"/>
                </a:lnTo>
                <a:lnTo>
                  <a:pt x="0" y="34"/>
                </a:lnTo>
                <a:lnTo>
                  <a:pt x="0" y="7"/>
                </a:lnTo>
                <a:lnTo>
                  <a:pt x="17" y="7"/>
                </a:lnTo>
                <a:lnTo>
                  <a:pt x="14" y="10"/>
                </a:lnTo>
                <a:lnTo>
                  <a:pt x="4" y="10"/>
                </a:lnTo>
                <a:lnTo>
                  <a:pt x="4" y="31"/>
                </a:lnTo>
                <a:lnTo>
                  <a:pt x="25" y="31"/>
                </a:lnTo>
                <a:lnTo>
                  <a:pt x="25" y="21"/>
                </a:lnTo>
                <a:lnTo>
                  <a:pt x="28" y="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24"/>
          <p:cNvSpPr txBox="1"/>
          <p:nvPr/>
        </p:nvSpPr>
        <p:spPr>
          <a:xfrm>
            <a:off x="5811740" y="4134755"/>
            <a:ext cx="11620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 Ideas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2" name="Google Shape;2362;p24"/>
          <p:cNvGrpSpPr/>
          <p:nvPr/>
        </p:nvGrpSpPr>
        <p:grpSpPr>
          <a:xfrm>
            <a:off x="5918621" y="3284996"/>
            <a:ext cx="1022350" cy="794261"/>
            <a:chOff x="6422668" y="3417313"/>
            <a:chExt cx="750698" cy="583215"/>
          </a:xfrm>
        </p:grpSpPr>
        <p:sp>
          <p:nvSpPr>
            <p:cNvPr id="2363" name="Google Shape;2363;p24"/>
            <p:cNvSpPr/>
            <p:nvPr/>
          </p:nvSpPr>
          <p:spPr>
            <a:xfrm>
              <a:off x="6422668" y="3417313"/>
              <a:ext cx="750698" cy="583215"/>
            </a:xfrm>
            <a:custGeom>
              <a:rect b="b" l="l" r="r" t="t"/>
              <a:pathLst>
                <a:path extrusionOk="0" h="3025" w="3893">
                  <a:moveTo>
                    <a:pt x="811" y="2072"/>
                  </a:moveTo>
                  <a:lnTo>
                    <a:pt x="811" y="2072"/>
                  </a:lnTo>
                  <a:cubicBezTo>
                    <a:pt x="587" y="2240"/>
                    <a:pt x="336" y="2324"/>
                    <a:pt x="55" y="2380"/>
                  </a:cubicBezTo>
                  <a:lnTo>
                    <a:pt x="55" y="2380"/>
                  </a:lnTo>
                  <a:cubicBezTo>
                    <a:pt x="27" y="2380"/>
                    <a:pt x="0" y="2352"/>
                    <a:pt x="0" y="2324"/>
                  </a:cubicBezTo>
                  <a:cubicBezTo>
                    <a:pt x="0" y="2296"/>
                    <a:pt x="0" y="2296"/>
                    <a:pt x="27" y="2268"/>
                  </a:cubicBezTo>
                  <a:cubicBezTo>
                    <a:pt x="55" y="2240"/>
                    <a:pt x="55" y="2240"/>
                    <a:pt x="55" y="2240"/>
                  </a:cubicBezTo>
                  <a:cubicBezTo>
                    <a:pt x="139" y="2184"/>
                    <a:pt x="167" y="2128"/>
                    <a:pt x="196" y="2072"/>
                  </a:cubicBezTo>
                  <a:cubicBezTo>
                    <a:pt x="251" y="1988"/>
                    <a:pt x="279" y="1904"/>
                    <a:pt x="308" y="1764"/>
                  </a:cubicBezTo>
                  <a:cubicBezTo>
                    <a:pt x="84" y="1568"/>
                    <a:pt x="0" y="1344"/>
                    <a:pt x="0" y="1092"/>
                  </a:cubicBezTo>
                  <a:cubicBezTo>
                    <a:pt x="0" y="896"/>
                    <a:pt x="55" y="728"/>
                    <a:pt x="196" y="560"/>
                  </a:cubicBezTo>
                  <a:cubicBezTo>
                    <a:pt x="336" y="365"/>
                    <a:pt x="503" y="253"/>
                    <a:pt x="756" y="141"/>
                  </a:cubicBezTo>
                  <a:cubicBezTo>
                    <a:pt x="980" y="56"/>
                    <a:pt x="1232" y="0"/>
                    <a:pt x="1511" y="0"/>
                  </a:cubicBezTo>
                  <a:cubicBezTo>
                    <a:pt x="1764" y="0"/>
                    <a:pt x="2016" y="56"/>
                    <a:pt x="2267" y="141"/>
                  </a:cubicBezTo>
                  <a:cubicBezTo>
                    <a:pt x="2491" y="253"/>
                    <a:pt x="2660" y="365"/>
                    <a:pt x="2800" y="560"/>
                  </a:cubicBezTo>
                  <a:cubicBezTo>
                    <a:pt x="2939" y="728"/>
                    <a:pt x="2996" y="896"/>
                    <a:pt x="2996" y="1092"/>
                  </a:cubicBezTo>
                  <a:cubicBezTo>
                    <a:pt x="2996" y="1288"/>
                    <a:pt x="2939" y="1485"/>
                    <a:pt x="2800" y="1652"/>
                  </a:cubicBezTo>
                  <a:cubicBezTo>
                    <a:pt x="2660" y="1821"/>
                    <a:pt x="2491" y="1960"/>
                    <a:pt x="2267" y="2045"/>
                  </a:cubicBezTo>
                  <a:cubicBezTo>
                    <a:pt x="2016" y="2156"/>
                    <a:pt x="1764" y="2212"/>
                    <a:pt x="1511" y="2212"/>
                  </a:cubicBezTo>
                  <a:cubicBezTo>
                    <a:pt x="1259" y="2212"/>
                    <a:pt x="1008" y="2156"/>
                    <a:pt x="811" y="2072"/>
                  </a:cubicBezTo>
                  <a:close/>
                  <a:moveTo>
                    <a:pt x="3808" y="2884"/>
                  </a:moveTo>
                  <a:lnTo>
                    <a:pt x="3808" y="2884"/>
                  </a:lnTo>
                  <a:cubicBezTo>
                    <a:pt x="3751" y="2828"/>
                    <a:pt x="3696" y="2800"/>
                    <a:pt x="3668" y="2744"/>
                  </a:cubicBezTo>
                  <a:cubicBezTo>
                    <a:pt x="3639" y="2660"/>
                    <a:pt x="3611" y="2576"/>
                    <a:pt x="3584" y="2464"/>
                  </a:cubicBezTo>
                  <a:cubicBezTo>
                    <a:pt x="3723" y="2324"/>
                    <a:pt x="3835" y="2156"/>
                    <a:pt x="3863" y="1988"/>
                  </a:cubicBezTo>
                  <a:cubicBezTo>
                    <a:pt x="3892" y="1821"/>
                    <a:pt x="3863" y="1652"/>
                    <a:pt x="3751" y="1485"/>
                  </a:cubicBezTo>
                  <a:cubicBezTo>
                    <a:pt x="3668" y="1316"/>
                    <a:pt x="3527" y="1176"/>
                    <a:pt x="3332" y="1064"/>
                  </a:cubicBezTo>
                  <a:cubicBezTo>
                    <a:pt x="3332" y="1092"/>
                    <a:pt x="3332" y="1092"/>
                    <a:pt x="3332" y="1092"/>
                  </a:cubicBezTo>
                  <a:cubicBezTo>
                    <a:pt x="3332" y="1373"/>
                    <a:pt x="3248" y="1624"/>
                    <a:pt x="3079" y="1848"/>
                  </a:cubicBezTo>
                  <a:cubicBezTo>
                    <a:pt x="2912" y="2045"/>
                    <a:pt x="2660" y="2240"/>
                    <a:pt x="2379" y="2352"/>
                  </a:cubicBezTo>
                  <a:cubicBezTo>
                    <a:pt x="2071" y="2464"/>
                    <a:pt x="1764" y="2520"/>
                    <a:pt x="1428" y="2520"/>
                  </a:cubicBezTo>
                  <a:cubicBezTo>
                    <a:pt x="1540" y="2632"/>
                    <a:pt x="1707" y="2716"/>
                    <a:pt x="1876" y="2772"/>
                  </a:cubicBezTo>
                  <a:cubicBezTo>
                    <a:pt x="2071" y="2828"/>
                    <a:pt x="2267" y="2856"/>
                    <a:pt x="2464" y="2856"/>
                  </a:cubicBezTo>
                  <a:cubicBezTo>
                    <a:pt x="2688" y="2856"/>
                    <a:pt x="2912" y="2828"/>
                    <a:pt x="3136" y="2744"/>
                  </a:cubicBezTo>
                  <a:cubicBezTo>
                    <a:pt x="3332" y="2884"/>
                    <a:pt x="3556" y="2996"/>
                    <a:pt x="3808" y="3024"/>
                  </a:cubicBezTo>
                  <a:cubicBezTo>
                    <a:pt x="3835" y="3024"/>
                    <a:pt x="3835" y="3024"/>
                    <a:pt x="3835" y="2996"/>
                  </a:cubicBezTo>
                  <a:cubicBezTo>
                    <a:pt x="3863" y="2996"/>
                    <a:pt x="3863" y="2996"/>
                    <a:pt x="3863" y="2968"/>
                  </a:cubicBezTo>
                  <a:cubicBezTo>
                    <a:pt x="3863" y="2968"/>
                    <a:pt x="3863" y="2940"/>
                    <a:pt x="3835" y="2940"/>
                  </a:cubicBezTo>
                  <a:cubicBezTo>
                    <a:pt x="3835" y="2912"/>
                    <a:pt x="3835" y="2912"/>
                    <a:pt x="3835" y="2912"/>
                  </a:cubicBezTo>
                  <a:cubicBezTo>
                    <a:pt x="3835" y="2912"/>
                    <a:pt x="3808" y="2912"/>
                    <a:pt x="3808" y="2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6548742" y="3459372"/>
              <a:ext cx="296543" cy="336571"/>
            </a:xfrm>
            <a:custGeom>
              <a:rect b="b" l="l" r="r" t="t"/>
              <a:pathLst>
                <a:path extrusionOk="0" h="97" w="79">
                  <a:moveTo>
                    <a:pt x="7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7" y="40"/>
                    <a:pt x="7" y="40"/>
                    <a:pt x="7" y="40"/>
                  </a:cubicBezTo>
                  <a:lnTo>
                    <a:pt x="7" y="33"/>
                  </a:lnTo>
                  <a:close/>
                  <a:moveTo>
                    <a:pt x="11" y="56"/>
                  </a:moveTo>
                  <a:cubicBezTo>
                    <a:pt x="9" y="51"/>
                    <a:pt x="9" y="51"/>
                    <a:pt x="9" y="51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5" y="59"/>
                    <a:pt x="5" y="59"/>
                    <a:pt x="5" y="59"/>
                  </a:cubicBezTo>
                  <a:lnTo>
                    <a:pt x="11" y="56"/>
                  </a:lnTo>
                  <a:close/>
                  <a:moveTo>
                    <a:pt x="12" y="18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12" y="18"/>
                  </a:lnTo>
                  <a:close/>
                  <a:moveTo>
                    <a:pt x="26" y="8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11"/>
                    <a:pt x="20" y="11"/>
                    <a:pt x="20" y="11"/>
                  </a:cubicBezTo>
                  <a:lnTo>
                    <a:pt x="26" y="8"/>
                  </a:lnTo>
                  <a:close/>
                  <a:moveTo>
                    <a:pt x="79" y="33"/>
                  </a:moveTo>
                  <a:cubicBezTo>
                    <a:pt x="72" y="33"/>
                    <a:pt x="72" y="33"/>
                    <a:pt x="72" y="3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9" y="40"/>
                    <a:pt x="79" y="40"/>
                    <a:pt x="79" y="40"/>
                  </a:cubicBezTo>
                  <a:lnTo>
                    <a:pt x="79" y="33"/>
                  </a:lnTo>
                  <a:close/>
                  <a:moveTo>
                    <a:pt x="76" y="53"/>
                  </a:moveTo>
                  <a:cubicBezTo>
                    <a:pt x="70" y="51"/>
                    <a:pt x="70" y="51"/>
                    <a:pt x="70" y="51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74" y="59"/>
                    <a:pt x="74" y="59"/>
                    <a:pt x="74" y="59"/>
                  </a:cubicBezTo>
                  <a:lnTo>
                    <a:pt x="76" y="53"/>
                  </a:lnTo>
                  <a:close/>
                  <a:moveTo>
                    <a:pt x="75" y="20"/>
                  </a:moveTo>
                  <a:cubicBezTo>
                    <a:pt x="72" y="15"/>
                    <a:pt x="72" y="15"/>
                    <a:pt x="72" y="15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70" y="23"/>
                    <a:pt x="70" y="23"/>
                    <a:pt x="70" y="23"/>
                  </a:cubicBezTo>
                  <a:lnTo>
                    <a:pt x="75" y="20"/>
                  </a:lnTo>
                  <a:close/>
                  <a:moveTo>
                    <a:pt x="62" y="5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62" y="5"/>
                  </a:lnTo>
                  <a:close/>
                  <a:moveTo>
                    <a:pt x="43" y="6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43" y="6"/>
                  </a:lnTo>
                  <a:close/>
                  <a:moveTo>
                    <a:pt x="66" y="37"/>
                  </a:moveTo>
                  <a:cubicBezTo>
                    <a:pt x="66" y="53"/>
                    <a:pt x="52" y="62"/>
                    <a:pt x="52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59"/>
                    <a:pt x="60" y="51"/>
                    <a:pt x="60" y="37"/>
                  </a:cubicBezTo>
                  <a:cubicBezTo>
                    <a:pt x="60" y="12"/>
                    <a:pt x="20" y="12"/>
                    <a:pt x="20" y="37"/>
                  </a:cubicBezTo>
                  <a:cubicBezTo>
                    <a:pt x="20" y="51"/>
                    <a:pt x="33" y="59"/>
                    <a:pt x="33" y="7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62"/>
                    <a:pt x="13" y="53"/>
                    <a:pt x="13" y="37"/>
                  </a:cubicBezTo>
                  <a:cubicBezTo>
                    <a:pt x="13" y="4"/>
                    <a:pt x="66" y="4"/>
                    <a:pt x="66" y="37"/>
                  </a:cubicBezTo>
                  <a:close/>
                  <a:moveTo>
                    <a:pt x="31" y="93"/>
                  </a:moveTo>
                  <a:cubicBezTo>
                    <a:pt x="35" y="97"/>
                    <a:pt x="36" y="97"/>
                    <a:pt x="38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3" y="97"/>
                    <a:pt x="43" y="97"/>
                    <a:pt x="48" y="93"/>
                  </a:cubicBezTo>
                  <a:lnTo>
                    <a:pt x="31" y="93"/>
                  </a:lnTo>
                  <a:close/>
                  <a:moveTo>
                    <a:pt x="48" y="85"/>
                  </a:moveTo>
                  <a:cubicBezTo>
                    <a:pt x="31" y="85"/>
                    <a:pt x="31" y="85"/>
                    <a:pt x="31" y="85"/>
                  </a:cubicBezTo>
                  <a:cubicBezTo>
                    <a:pt x="30" y="85"/>
                    <a:pt x="29" y="86"/>
                    <a:pt x="29" y="87"/>
                  </a:cubicBezTo>
                  <a:cubicBezTo>
                    <a:pt x="29" y="89"/>
                    <a:pt x="30" y="90"/>
                    <a:pt x="31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9" y="90"/>
                    <a:pt x="50" y="89"/>
                    <a:pt x="50" y="87"/>
                  </a:cubicBezTo>
                  <a:cubicBezTo>
                    <a:pt x="50" y="86"/>
                    <a:pt x="49" y="85"/>
                    <a:pt x="48" y="85"/>
                  </a:cubicBezTo>
                  <a:close/>
                  <a:moveTo>
                    <a:pt x="49" y="77"/>
                  </a:moveTo>
                  <a:cubicBezTo>
                    <a:pt x="30" y="77"/>
                    <a:pt x="30" y="77"/>
                    <a:pt x="30" y="77"/>
                  </a:cubicBezTo>
                  <a:cubicBezTo>
                    <a:pt x="29" y="77"/>
                    <a:pt x="28" y="78"/>
                    <a:pt x="28" y="80"/>
                  </a:cubicBezTo>
                  <a:cubicBezTo>
                    <a:pt x="28" y="81"/>
                    <a:pt x="29" y="82"/>
                    <a:pt x="30" y="82"/>
                  </a:cubicBezTo>
                  <a:cubicBezTo>
                    <a:pt x="49" y="82"/>
                    <a:pt x="49" y="82"/>
                    <a:pt x="49" y="82"/>
                  </a:cubicBezTo>
                  <a:cubicBezTo>
                    <a:pt x="50" y="82"/>
                    <a:pt x="51" y="81"/>
                    <a:pt x="51" y="80"/>
                  </a:cubicBezTo>
                  <a:cubicBezTo>
                    <a:pt x="51" y="78"/>
                    <a:pt x="50" y="77"/>
                    <a:pt x="49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50800" lIns="101600" spcFirstLastPara="1" rIns="1016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60"/>
                <a:buFont typeface="Arial"/>
                <a:buNone/>
              </a:pPr>
              <a:r>
                <a:t/>
              </a:r>
              <a:endParaRPr b="0" i="0" sz="156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5" name="Google Shape;2365;p24"/>
          <p:cNvSpPr/>
          <p:nvPr/>
        </p:nvSpPr>
        <p:spPr>
          <a:xfrm>
            <a:off x="3205559" y="1747595"/>
            <a:ext cx="596417" cy="594300"/>
          </a:xfrm>
          <a:custGeom>
            <a:rect b="b" l="l" r="r" t="t"/>
            <a:pathLst>
              <a:path extrusionOk="0" h="8665" w="8695">
                <a:moveTo>
                  <a:pt x="823" y="8136"/>
                </a:moveTo>
                <a:lnTo>
                  <a:pt x="823" y="8136"/>
                </a:lnTo>
                <a:cubicBezTo>
                  <a:pt x="676" y="8136"/>
                  <a:pt x="558" y="7988"/>
                  <a:pt x="558" y="7841"/>
                </a:cubicBezTo>
                <a:cubicBezTo>
                  <a:pt x="558" y="7695"/>
                  <a:pt x="676" y="7577"/>
                  <a:pt x="823" y="7577"/>
                </a:cubicBezTo>
                <a:cubicBezTo>
                  <a:pt x="7724" y="7577"/>
                  <a:pt x="7724" y="7577"/>
                  <a:pt x="7724" y="7577"/>
                </a:cubicBezTo>
                <a:cubicBezTo>
                  <a:pt x="8194" y="7577"/>
                  <a:pt x="8547" y="7225"/>
                  <a:pt x="8547" y="6755"/>
                </a:cubicBezTo>
                <a:cubicBezTo>
                  <a:pt x="8547" y="6314"/>
                  <a:pt x="8194" y="5962"/>
                  <a:pt x="7724" y="5962"/>
                </a:cubicBezTo>
                <a:cubicBezTo>
                  <a:pt x="2703" y="5962"/>
                  <a:pt x="2703" y="5962"/>
                  <a:pt x="2703" y="5962"/>
                </a:cubicBezTo>
                <a:cubicBezTo>
                  <a:pt x="2409" y="5962"/>
                  <a:pt x="2174" y="5698"/>
                  <a:pt x="2174" y="5404"/>
                </a:cubicBezTo>
                <a:cubicBezTo>
                  <a:pt x="2174" y="5110"/>
                  <a:pt x="2409" y="4875"/>
                  <a:pt x="2703" y="4875"/>
                </a:cubicBezTo>
                <a:cubicBezTo>
                  <a:pt x="3789" y="4875"/>
                  <a:pt x="3789" y="4875"/>
                  <a:pt x="3789" y="4875"/>
                </a:cubicBezTo>
                <a:cubicBezTo>
                  <a:pt x="4259" y="4875"/>
                  <a:pt x="4612" y="4494"/>
                  <a:pt x="4612" y="4053"/>
                </a:cubicBezTo>
                <a:cubicBezTo>
                  <a:pt x="4612" y="3231"/>
                  <a:pt x="4612" y="3231"/>
                  <a:pt x="4612" y="3231"/>
                </a:cubicBezTo>
                <a:cubicBezTo>
                  <a:pt x="4993" y="3231"/>
                  <a:pt x="4993" y="3231"/>
                  <a:pt x="4993" y="3231"/>
                </a:cubicBezTo>
                <a:cubicBezTo>
                  <a:pt x="5610" y="1879"/>
                  <a:pt x="5610" y="1879"/>
                  <a:pt x="5610" y="1879"/>
                </a:cubicBezTo>
                <a:cubicBezTo>
                  <a:pt x="6520" y="1879"/>
                  <a:pt x="6520" y="1879"/>
                  <a:pt x="6520" y="1879"/>
                </a:cubicBezTo>
                <a:cubicBezTo>
                  <a:pt x="6520" y="1556"/>
                  <a:pt x="6520" y="1556"/>
                  <a:pt x="6520" y="1556"/>
                </a:cubicBezTo>
                <a:cubicBezTo>
                  <a:pt x="6520" y="0"/>
                  <a:pt x="6520" y="0"/>
                  <a:pt x="6520" y="0"/>
                </a:cubicBezTo>
                <a:cubicBezTo>
                  <a:pt x="5962" y="0"/>
                  <a:pt x="5962" y="0"/>
                  <a:pt x="5962" y="0"/>
                </a:cubicBezTo>
                <a:cubicBezTo>
                  <a:pt x="2703" y="0"/>
                  <a:pt x="2703" y="0"/>
                  <a:pt x="2703" y="0"/>
                </a:cubicBezTo>
                <a:cubicBezTo>
                  <a:pt x="2174" y="0"/>
                  <a:pt x="2174" y="0"/>
                  <a:pt x="2174" y="0"/>
                </a:cubicBezTo>
                <a:cubicBezTo>
                  <a:pt x="2174" y="1556"/>
                  <a:pt x="2174" y="1556"/>
                  <a:pt x="2174" y="1556"/>
                </a:cubicBezTo>
                <a:cubicBezTo>
                  <a:pt x="2174" y="1879"/>
                  <a:pt x="2174" y="1879"/>
                  <a:pt x="2174" y="1879"/>
                </a:cubicBezTo>
                <a:cubicBezTo>
                  <a:pt x="3084" y="1879"/>
                  <a:pt x="3084" y="1879"/>
                  <a:pt x="3084" y="1879"/>
                </a:cubicBezTo>
                <a:cubicBezTo>
                  <a:pt x="3701" y="3231"/>
                  <a:pt x="3701" y="3231"/>
                  <a:pt x="3701" y="3231"/>
                </a:cubicBezTo>
                <a:cubicBezTo>
                  <a:pt x="4083" y="3231"/>
                  <a:pt x="4083" y="3231"/>
                  <a:pt x="4083" y="3231"/>
                </a:cubicBezTo>
                <a:cubicBezTo>
                  <a:pt x="4083" y="4053"/>
                  <a:pt x="4083" y="4053"/>
                  <a:pt x="4083" y="4053"/>
                </a:cubicBezTo>
                <a:cubicBezTo>
                  <a:pt x="4083" y="4200"/>
                  <a:pt x="3965" y="4317"/>
                  <a:pt x="3789" y="4317"/>
                </a:cubicBezTo>
                <a:cubicBezTo>
                  <a:pt x="2703" y="4317"/>
                  <a:pt x="2703" y="4317"/>
                  <a:pt x="2703" y="4317"/>
                </a:cubicBezTo>
                <a:cubicBezTo>
                  <a:pt x="2116" y="4317"/>
                  <a:pt x="1646" y="4816"/>
                  <a:pt x="1646" y="5404"/>
                </a:cubicBezTo>
                <a:cubicBezTo>
                  <a:pt x="1646" y="6021"/>
                  <a:pt x="2116" y="6491"/>
                  <a:pt x="2703" y="6491"/>
                </a:cubicBezTo>
                <a:cubicBezTo>
                  <a:pt x="7724" y="6491"/>
                  <a:pt x="7724" y="6491"/>
                  <a:pt x="7724" y="6491"/>
                </a:cubicBezTo>
                <a:cubicBezTo>
                  <a:pt x="7872" y="6491"/>
                  <a:pt x="7989" y="6608"/>
                  <a:pt x="7989" y="6755"/>
                </a:cubicBezTo>
                <a:cubicBezTo>
                  <a:pt x="7989" y="6902"/>
                  <a:pt x="7872" y="7048"/>
                  <a:pt x="7724" y="7048"/>
                </a:cubicBezTo>
                <a:cubicBezTo>
                  <a:pt x="823" y="7048"/>
                  <a:pt x="823" y="7048"/>
                  <a:pt x="823" y="7048"/>
                </a:cubicBezTo>
                <a:cubicBezTo>
                  <a:pt x="383" y="7048"/>
                  <a:pt x="0" y="7401"/>
                  <a:pt x="0" y="7841"/>
                </a:cubicBezTo>
                <a:cubicBezTo>
                  <a:pt x="0" y="8311"/>
                  <a:pt x="383" y="8664"/>
                  <a:pt x="823" y="8664"/>
                </a:cubicBezTo>
                <a:cubicBezTo>
                  <a:pt x="8694" y="8664"/>
                  <a:pt x="8694" y="8664"/>
                  <a:pt x="8694" y="8664"/>
                </a:cubicBezTo>
                <a:cubicBezTo>
                  <a:pt x="8694" y="8136"/>
                  <a:pt x="8694" y="8136"/>
                  <a:pt x="8694" y="8136"/>
                </a:cubicBezTo>
                <a:lnTo>
                  <a:pt x="823" y="8136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24"/>
          <p:cNvSpPr/>
          <p:nvPr/>
        </p:nvSpPr>
        <p:spPr>
          <a:xfrm>
            <a:off x="6527477" y="1599019"/>
            <a:ext cx="455792" cy="742876"/>
          </a:xfrm>
          <a:custGeom>
            <a:rect b="b" l="l" r="r" t="t"/>
            <a:pathLst>
              <a:path extrusionOk="0" h="8136" w="4993">
                <a:moveTo>
                  <a:pt x="4728" y="411"/>
                </a:moveTo>
                <a:lnTo>
                  <a:pt x="4728" y="411"/>
                </a:lnTo>
                <a:cubicBezTo>
                  <a:pt x="4581" y="323"/>
                  <a:pt x="4375" y="264"/>
                  <a:pt x="4169" y="206"/>
                </a:cubicBezTo>
                <a:cubicBezTo>
                  <a:pt x="3730" y="59"/>
                  <a:pt x="3142" y="0"/>
                  <a:pt x="2496" y="0"/>
                </a:cubicBezTo>
                <a:cubicBezTo>
                  <a:pt x="1820" y="0"/>
                  <a:pt x="1233" y="59"/>
                  <a:pt x="793" y="206"/>
                </a:cubicBezTo>
                <a:cubicBezTo>
                  <a:pt x="587" y="264"/>
                  <a:pt x="381" y="323"/>
                  <a:pt x="264" y="411"/>
                </a:cubicBezTo>
                <a:cubicBezTo>
                  <a:pt x="117" y="499"/>
                  <a:pt x="0" y="646"/>
                  <a:pt x="0" y="822"/>
                </a:cubicBezTo>
                <a:lnTo>
                  <a:pt x="0" y="822"/>
                </a:lnTo>
                <a:cubicBezTo>
                  <a:pt x="0" y="7312"/>
                  <a:pt x="0" y="7312"/>
                  <a:pt x="0" y="7312"/>
                </a:cubicBezTo>
                <a:cubicBezTo>
                  <a:pt x="0" y="7489"/>
                  <a:pt x="117" y="7607"/>
                  <a:pt x="264" y="7724"/>
                </a:cubicBezTo>
                <a:cubicBezTo>
                  <a:pt x="381" y="7812"/>
                  <a:pt x="587" y="7871"/>
                  <a:pt x="793" y="7930"/>
                </a:cubicBezTo>
                <a:cubicBezTo>
                  <a:pt x="1233" y="8076"/>
                  <a:pt x="1820" y="8135"/>
                  <a:pt x="2496" y="8135"/>
                </a:cubicBezTo>
                <a:cubicBezTo>
                  <a:pt x="3142" y="8135"/>
                  <a:pt x="3730" y="8076"/>
                  <a:pt x="4169" y="7930"/>
                </a:cubicBezTo>
                <a:cubicBezTo>
                  <a:pt x="4375" y="7871"/>
                  <a:pt x="4581" y="7812"/>
                  <a:pt x="4728" y="7724"/>
                </a:cubicBezTo>
                <a:cubicBezTo>
                  <a:pt x="4845" y="7636"/>
                  <a:pt x="4992" y="7489"/>
                  <a:pt x="4992" y="7312"/>
                </a:cubicBezTo>
                <a:lnTo>
                  <a:pt x="4992" y="7312"/>
                </a:lnTo>
                <a:cubicBezTo>
                  <a:pt x="4992" y="822"/>
                  <a:pt x="4992" y="822"/>
                  <a:pt x="4992" y="822"/>
                </a:cubicBezTo>
                <a:cubicBezTo>
                  <a:pt x="4992" y="646"/>
                  <a:pt x="4874" y="499"/>
                  <a:pt x="4728" y="411"/>
                </a:cubicBezTo>
                <a:close/>
                <a:moveTo>
                  <a:pt x="616" y="4111"/>
                </a:moveTo>
                <a:lnTo>
                  <a:pt x="616" y="4111"/>
                </a:lnTo>
                <a:cubicBezTo>
                  <a:pt x="616" y="4023"/>
                  <a:pt x="616" y="4023"/>
                  <a:pt x="616" y="4023"/>
                </a:cubicBezTo>
                <a:cubicBezTo>
                  <a:pt x="616" y="3965"/>
                  <a:pt x="645" y="3906"/>
                  <a:pt x="704" y="3906"/>
                </a:cubicBezTo>
                <a:cubicBezTo>
                  <a:pt x="1438" y="3906"/>
                  <a:pt x="1438" y="3906"/>
                  <a:pt x="1438" y="3906"/>
                </a:cubicBezTo>
                <a:cubicBezTo>
                  <a:pt x="1498" y="3906"/>
                  <a:pt x="1527" y="3965"/>
                  <a:pt x="1527" y="4023"/>
                </a:cubicBezTo>
                <a:cubicBezTo>
                  <a:pt x="1527" y="4111"/>
                  <a:pt x="1527" y="4111"/>
                  <a:pt x="1527" y="4111"/>
                </a:cubicBezTo>
                <a:cubicBezTo>
                  <a:pt x="1527" y="4171"/>
                  <a:pt x="1498" y="4229"/>
                  <a:pt x="1438" y="4229"/>
                </a:cubicBezTo>
                <a:cubicBezTo>
                  <a:pt x="704" y="4229"/>
                  <a:pt x="704" y="4229"/>
                  <a:pt x="704" y="4229"/>
                </a:cubicBezTo>
                <a:cubicBezTo>
                  <a:pt x="645" y="4229"/>
                  <a:pt x="616" y="4171"/>
                  <a:pt x="616" y="4111"/>
                </a:cubicBezTo>
                <a:close/>
                <a:moveTo>
                  <a:pt x="1527" y="4787"/>
                </a:moveTo>
                <a:lnTo>
                  <a:pt x="1527" y="4787"/>
                </a:lnTo>
                <a:cubicBezTo>
                  <a:pt x="851" y="4993"/>
                  <a:pt x="851" y="4993"/>
                  <a:pt x="851" y="4993"/>
                </a:cubicBezTo>
                <a:cubicBezTo>
                  <a:pt x="793" y="4993"/>
                  <a:pt x="734" y="4963"/>
                  <a:pt x="704" y="4905"/>
                </a:cubicBezTo>
                <a:cubicBezTo>
                  <a:pt x="675" y="4816"/>
                  <a:pt x="675" y="4816"/>
                  <a:pt x="675" y="4816"/>
                </a:cubicBezTo>
                <a:cubicBezTo>
                  <a:pt x="675" y="4758"/>
                  <a:pt x="704" y="4699"/>
                  <a:pt x="763" y="4670"/>
                </a:cubicBezTo>
                <a:cubicBezTo>
                  <a:pt x="1438" y="4493"/>
                  <a:pt x="1438" y="4493"/>
                  <a:pt x="1438" y="4493"/>
                </a:cubicBezTo>
                <a:cubicBezTo>
                  <a:pt x="1498" y="4464"/>
                  <a:pt x="1556" y="4493"/>
                  <a:pt x="1585" y="4552"/>
                </a:cubicBezTo>
                <a:cubicBezTo>
                  <a:pt x="1615" y="4670"/>
                  <a:pt x="1615" y="4670"/>
                  <a:pt x="1615" y="4670"/>
                </a:cubicBezTo>
                <a:cubicBezTo>
                  <a:pt x="1615" y="4728"/>
                  <a:pt x="1585" y="4787"/>
                  <a:pt x="1527" y="4787"/>
                </a:cubicBezTo>
                <a:close/>
                <a:moveTo>
                  <a:pt x="1615" y="3466"/>
                </a:moveTo>
                <a:lnTo>
                  <a:pt x="1615" y="3466"/>
                </a:lnTo>
                <a:cubicBezTo>
                  <a:pt x="1585" y="3583"/>
                  <a:pt x="1585" y="3583"/>
                  <a:pt x="1585" y="3583"/>
                </a:cubicBezTo>
                <a:cubicBezTo>
                  <a:pt x="1556" y="3612"/>
                  <a:pt x="1498" y="3671"/>
                  <a:pt x="1438" y="3641"/>
                </a:cubicBezTo>
                <a:cubicBezTo>
                  <a:pt x="763" y="3466"/>
                  <a:pt x="763" y="3466"/>
                  <a:pt x="763" y="3466"/>
                </a:cubicBezTo>
                <a:cubicBezTo>
                  <a:pt x="704" y="3436"/>
                  <a:pt x="675" y="3377"/>
                  <a:pt x="675" y="3318"/>
                </a:cubicBezTo>
                <a:cubicBezTo>
                  <a:pt x="704" y="3231"/>
                  <a:pt x="704" y="3231"/>
                  <a:pt x="704" y="3231"/>
                </a:cubicBezTo>
                <a:cubicBezTo>
                  <a:pt x="734" y="3172"/>
                  <a:pt x="793" y="3142"/>
                  <a:pt x="851" y="3142"/>
                </a:cubicBezTo>
                <a:cubicBezTo>
                  <a:pt x="1527" y="3348"/>
                  <a:pt x="1527" y="3348"/>
                  <a:pt x="1527" y="3348"/>
                </a:cubicBezTo>
                <a:cubicBezTo>
                  <a:pt x="1585" y="3348"/>
                  <a:pt x="1615" y="3407"/>
                  <a:pt x="1615" y="3466"/>
                </a:cubicBezTo>
                <a:close/>
                <a:moveTo>
                  <a:pt x="2496" y="4728"/>
                </a:moveTo>
                <a:lnTo>
                  <a:pt x="2496" y="4728"/>
                </a:lnTo>
                <a:cubicBezTo>
                  <a:pt x="1556" y="4728"/>
                  <a:pt x="1937" y="3671"/>
                  <a:pt x="2496" y="3201"/>
                </a:cubicBezTo>
                <a:cubicBezTo>
                  <a:pt x="3025" y="3671"/>
                  <a:pt x="3435" y="4728"/>
                  <a:pt x="2496" y="4728"/>
                </a:cubicBezTo>
                <a:close/>
                <a:moveTo>
                  <a:pt x="4287" y="4816"/>
                </a:moveTo>
                <a:lnTo>
                  <a:pt x="4287" y="4816"/>
                </a:lnTo>
                <a:cubicBezTo>
                  <a:pt x="4258" y="4905"/>
                  <a:pt x="4258" y="4905"/>
                  <a:pt x="4258" y="4905"/>
                </a:cubicBezTo>
                <a:cubicBezTo>
                  <a:pt x="4258" y="4963"/>
                  <a:pt x="4200" y="4993"/>
                  <a:pt x="4140" y="4993"/>
                </a:cubicBezTo>
                <a:cubicBezTo>
                  <a:pt x="3435" y="4787"/>
                  <a:pt x="3435" y="4787"/>
                  <a:pt x="3435" y="4787"/>
                </a:cubicBezTo>
                <a:cubicBezTo>
                  <a:pt x="3377" y="4787"/>
                  <a:pt x="3347" y="4728"/>
                  <a:pt x="3377" y="4670"/>
                </a:cubicBezTo>
                <a:cubicBezTo>
                  <a:pt x="3406" y="4552"/>
                  <a:pt x="3406" y="4552"/>
                  <a:pt x="3406" y="4552"/>
                </a:cubicBezTo>
                <a:cubicBezTo>
                  <a:pt x="3406" y="4493"/>
                  <a:pt x="3465" y="4464"/>
                  <a:pt x="3524" y="4493"/>
                </a:cubicBezTo>
                <a:cubicBezTo>
                  <a:pt x="4229" y="4670"/>
                  <a:pt x="4229" y="4670"/>
                  <a:pt x="4229" y="4670"/>
                </a:cubicBezTo>
                <a:cubicBezTo>
                  <a:pt x="4258" y="4699"/>
                  <a:pt x="4317" y="4758"/>
                  <a:pt x="4287" y="4816"/>
                </a:cubicBezTo>
                <a:close/>
                <a:moveTo>
                  <a:pt x="3435" y="3348"/>
                </a:moveTo>
                <a:lnTo>
                  <a:pt x="3435" y="3348"/>
                </a:lnTo>
                <a:lnTo>
                  <a:pt x="3435" y="3348"/>
                </a:lnTo>
                <a:cubicBezTo>
                  <a:pt x="4140" y="3142"/>
                  <a:pt x="4140" y="3142"/>
                  <a:pt x="4140" y="3142"/>
                </a:cubicBezTo>
                <a:cubicBezTo>
                  <a:pt x="4200" y="3142"/>
                  <a:pt x="4258" y="3172"/>
                  <a:pt x="4258" y="3231"/>
                </a:cubicBezTo>
                <a:cubicBezTo>
                  <a:pt x="4287" y="3318"/>
                  <a:pt x="4287" y="3318"/>
                  <a:pt x="4287" y="3318"/>
                </a:cubicBezTo>
                <a:cubicBezTo>
                  <a:pt x="4317" y="3377"/>
                  <a:pt x="4258" y="3436"/>
                  <a:pt x="4229" y="3466"/>
                </a:cubicBezTo>
                <a:cubicBezTo>
                  <a:pt x="3524" y="3641"/>
                  <a:pt x="3524" y="3641"/>
                  <a:pt x="3524" y="3641"/>
                </a:cubicBezTo>
                <a:cubicBezTo>
                  <a:pt x="3465" y="3671"/>
                  <a:pt x="3406" y="3612"/>
                  <a:pt x="3406" y="3583"/>
                </a:cubicBezTo>
                <a:cubicBezTo>
                  <a:pt x="3377" y="3466"/>
                  <a:pt x="3377" y="3466"/>
                  <a:pt x="3377" y="3466"/>
                </a:cubicBezTo>
                <a:cubicBezTo>
                  <a:pt x="3347" y="3407"/>
                  <a:pt x="3377" y="3348"/>
                  <a:pt x="3435" y="3348"/>
                </a:cubicBezTo>
                <a:close/>
                <a:moveTo>
                  <a:pt x="4375" y="4111"/>
                </a:moveTo>
                <a:lnTo>
                  <a:pt x="4375" y="4111"/>
                </a:lnTo>
                <a:cubicBezTo>
                  <a:pt x="4375" y="4171"/>
                  <a:pt x="4317" y="4229"/>
                  <a:pt x="4258" y="4229"/>
                </a:cubicBezTo>
                <a:cubicBezTo>
                  <a:pt x="3553" y="4229"/>
                  <a:pt x="3553" y="4229"/>
                  <a:pt x="3553" y="4229"/>
                </a:cubicBezTo>
                <a:cubicBezTo>
                  <a:pt x="3495" y="4229"/>
                  <a:pt x="3435" y="4171"/>
                  <a:pt x="3435" y="4111"/>
                </a:cubicBezTo>
                <a:cubicBezTo>
                  <a:pt x="3435" y="4023"/>
                  <a:pt x="3435" y="4023"/>
                  <a:pt x="3435" y="4023"/>
                </a:cubicBezTo>
                <a:cubicBezTo>
                  <a:pt x="3435" y="3965"/>
                  <a:pt x="3495" y="3906"/>
                  <a:pt x="3553" y="3906"/>
                </a:cubicBezTo>
                <a:cubicBezTo>
                  <a:pt x="4258" y="3906"/>
                  <a:pt x="4258" y="3906"/>
                  <a:pt x="4258" y="3906"/>
                </a:cubicBezTo>
                <a:cubicBezTo>
                  <a:pt x="4317" y="3906"/>
                  <a:pt x="4375" y="3965"/>
                  <a:pt x="4375" y="4023"/>
                </a:cubicBezTo>
                <a:lnTo>
                  <a:pt x="4375" y="4111"/>
                </a:lnTo>
                <a:close/>
                <a:moveTo>
                  <a:pt x="4522" y="910"/>
                </a:moveTo>
                <a:lnTo>
                  <a:pt x="4522" y="910"/>
                </a:lnTo>
                <a:cubicBezTo>
                  <a:pt x="4434" y="969"/>
                  <a:pt x="4258" y="1057"/>
                  <a:pt x="4082" y="1086"/>
                </a:cubicBezTo>
                <a:cubicBezTo>
                  <a:pt x="3670" y="1204"/>
                  <a:pt x="3112" y="1292"/>
                  <a:pt x="2496" y="1292"/>
                </a:cubicBezTo>
                <a:cubicBezTo>
                  <a:pt x="1937" y="1292"/>
                  <a:pt x="1409" y="1234"/>
                  <a:pt x="1028" y="1145"/>
                </a:cubicBezTo>
                <a:cubicBezTo>
                  <a:pt x="645" y="1057"/>
                  <a:pt x="410" y="881"/>
                  <a:pt x="352" y="851"/>
                </a:cubicBezTo>
                <a:cubicBezTo>
                  <a:pt x="352" y="822"/>
                  <a:pt x="352" y="822"/>
                  <a:pt x="352" y="822"/>
                </a:cubicBezTo>
                <a:cubicBezTo>
                  <a:pt x="352" y="822"/>
                  <a:pt x="381" y="793"/>
                  <a:pt x="469" y="734"/>
                </a:cubicBezTo>
                <a:cubicBezTo>
                  <a:pt x="558" y="675"/>
                  <a:pt x="704" y="616"/>
                  <a:pt x="910" y="558"/>
                </a:cubicBezTo>
                <a:cubicBezTo>
                  <a:pt x="1292" y="441"/>
                  <a:pt x="1850" y="381"/>
                  <a:pt x="2496" y="381"/>
                </a:cubicBezTo>
                <a:cubicBezTo>
                  <a:pt x="3112" y="381"/>
                  <a:pt x="3670" y="441"/>
                  <a:pt x="4082" y="558"/>
                </a:cubicBezTo>
                <a:cubicBezTo>
                  <a:pt x="4258" y="616"/>
                  <a:pt x="4434" y="675"/>
                  <a:pt x="4522" y="734"/>
                </a:cubicBezTo>
                <a:cubicBezTo>
                  <a:pt x="4610" y="793"/>
                  <a:pt x="4610" y="822"/>
                  <a:pt x="4610" y="822"/>
                </a:cubicBezTo>
                <a:cubicBezTo>
                  <a:pt x="4610" y="822"/>
                  <a:pt x="4610" y="851"/>
                  <a:pt x="4522" y="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7" name="Google Shape;2367;p24"/>
          <p:cNvGrpSpPr/>
          <p:nvPr/>
        </p:nvGrpSpPr>
        <p:grpSpPr>
          <a:xfrm>
            <a:off x="4341503" y="1705085"/>
            <a:ext cx="444182" cy="617537"/>
            <a:chOff x="5106988" y="4471988"/>
            <a:chExt cx="2220912" cy="3087687"/>
          </a:xfrm>
        </p:grpSpPr>
        <p:sp>
          <p:nvSpPr>
            <p:cNvPr id="2368" name="Google Shape;2368;p24"/>
            <p:cNvSpPr/>
            <p:nvPr/>
          </p:nvSpPr>
          <p:spPr>
            <a:xfrm>
              <a:off x="5106988" y="7135813"/>
              <a:ext cx="2220912" cy="423862"/>
            </a:xfrm>
            <a:custGeom>
              <a:rect b="b" l="l" r="r" t="t"/>
              <a:pathLst>
                <a:path extrusionOk="0" h="1176" w="6169">
                  <a:moveTo>
                    <a:pt x="0" y="0"/>
                  </a:moveTo>
                  <a:lnTo>
                    <a:pt x="6168" y="0"/>
                  </a:lnTo>
                  <a:lnTo>
                    <a:pt x="6168" y="1175"/>
                  </a:lnTo>
                  <a:lnTo>
                    <a:pt x="0" y="117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4"/>
            <p:cNvSpPr/>
            <p:nvPr/>
          </p:nvSpPr>
          <p:spPr>
            <a:xfrm>
              <a:off x="5308598" y="6121399"/>
              <a:ext cx="1828802" cy="889001"/>
            </a:xfrm>
            <a:custGeom>
              <a:rect b="b" l="l" r="r" t="t"/>
              <a:pathLst>
                <a:path extrusionOk="0" h="2468" w="5082">
                  <a:moveTo>
                    <a:pt x="2526" y="1175"/>
                  </a:moveTo>
                  <a:lnTo>
                    <a:pt x="2526" y="1175"/>
                  </a:lnTo>
                  <a:cubicBezTo>
                    <a:pt x="3260" y="1175"/>
                    <a:pt x="3877" y="1733"/>
                    <a:pt x="3906" y="2467"/>
                  </a:cubicBezTo>
                  <a:cubicBezTo>
                    <a:pt x="5081" y="2467"/>
                    <a:pt x="5081" y="2467"/>
                    <a:pt x="5081" y="2467"/>
                  </a:cubicBezTo>
                  <a:cubicBezTo>
                    <a:pt x="5081" y="0"/>
                    <a:pt x="5081" y="0"/>
                    <a:pt x="50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67"/>
                    <a:pt x="0" y="2467"/>
                    <a:pt x="0" y="2467"/>
                  </a:cubicBezTo>
                  <a:cubicBezTo>
                    <a:pt x="1146" y="2467"/>
                    <a:pt x="1146" y="2467"/>
                    <a:pt x="1146" y="2467"/>
                  </a:cubicBezTo>
                  <a:cubicBezTo>
                    <a:pt x="1175" y="1733"/>
                    <a:pt x="1791" y="1175"/>
                    <a:pt x="2526" y="1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4"/>
            <p:cNvSpPr/>
            <p:nvPr/>
          </p:nvSpPr>
          <p:spPr>
            <a:xfrm>
              <a:off x="5867400" y="5284788"/>
              <a:ext cx="698500" cy="655637"/>
            </a:xfrm>
            <a:custGeom>
              <a:rect b="b" l="l" r="r" t="t"/>
              <a:pathLst>
                <a:path extrusionOk="0" h="1823" w="1940">
                  <a:moveTo>
                    <a:pt x="0" y="0"/>
                  </a:moveTo>
                  <a:lnTo>
                    <a:pt x="1939" y="0"/>
                  </a:lnTo>
                  <a:lnTo>
                    <a:pt x="1939" y="1822"/>
                  </a:lnTo>
                  <a:lnTo>
                    <a:pt x="0" y="182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5572125" y="4471988"/>
              <a:ext cx="1290638" cy="655637"/>
            </a:xfrm>
            <a:custGeom>
              <a:rect b="b" l="l" r="r" t="t"/>
              <a:pathLst>
                <a:path extrusionOk="0" h="1822" w="3585">
                  <a:moveTo>
                    <a:pt x="1762" y="0"/>
                  </a:moveTo>
                  <a:lnTo>
                    <a:pt x="0" y="1821"/>
                  </a:lnTo>
                  <a:lnTo>
                    <a:pt x="3584" y="1821"/>
                  </a:lnTo>
                  <a:lnTo>
                    <a:pt x="176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2" name="Google Shape;2372;p24"/>
          <p:cNvGrpSpPr/>
          <p:nvPr/>
        </p:nvGrpSpPr>
        <p:grpSpPr>
          <a:xfrm>
            <a:off x="5323527" y="1643595"/>
            <a:ext cx="660607" cy="741045"/>
            <a:chOff x="7507288" y="3784600"/>
            <a:chExt cx="2516187" cy="2822575"/>
          </a:xfrm>
        </p:grpSpPr>
        <p:sp>
          <p:nvSpPr>
            <p:cNvPr id="2373" name="Google Shape;2373;p24"/>
            <p:cNvSpPr/>
            <p:nvPr/>
          </p:nvSpPr>
          <p:spPr>
            <a:xfrm>
              <a:off x="8796338" y="4206875"/>
              <a:ext cx="1227137" cy="1279525"/>
            </a:xfrm>
            <a:custGeom>
              <a:rect b="b" l="l" r="r" t="t"/>
              <a:pathLst>
                <a:path extrusionOk="0" h="3555" w="3408">
                  <a:moveTo>
                    <a:pt x="2672" y="588"/>
                  </a:moveTo>
                  <a:lnTo>
                    <a:pt x="2672" y="705"/>
                  </a:lnTo>
                  <a:lnTo>
                    <a:pt x="1468" y="0"/>
                  </a:lnTo>
                  <a:lnTo>
                    <a:pt x="0" y="852"/>
                  </a:lnTo>
                  <a:lnTo>
                    <a:pt x="1468" y="1703"/>
                  </a:lnTo>
                  <a:lnTo>
                    <a:pt x="2672" y="1028"/>
                  </a:lnTo>
                  <a:lnTo>
                    <a:pt x="2672" y="1204"/>
                  </a:lnTo>
                  <a:lnTo>
                    <a:pt x="1557" y="1850"/>
                  </a:lnTo>
                  <a:lnTo>
                    <a:pt x="1557" y="3554"/>
                  </a:lnTo>
                  <a:lnTo>
                    <a:pt x="3025" y="2702"/>
                  </a:lnTo>
                  <a:lnTo>
                    <a:pt x="3025" y="1322"/>
                  </a:lnTo>
                  <a:lnTo>
                    <a:pt x="3407" y="1322"/>
                  </a:lnTo>
                  <a:lnTo>
                    <a:pt x="3407" y="588"/>
                  </a:lnTo>
                  <a:lnTo>
                    <a:pt x="2672" y="588"/>
                  </a:lnTo>
                  <a:close/>
                  <a:moveTo>
                    <a:pt x="3260" y="1175"/>
                  </a:moveTo>
                  <a:lnTo>
                    <a:pt x="2820" y="1175"/>
                  </a:lnTo>
                  <a:lnTo>
                    <a:pt x="2820" y="1175"/>
                  </a:lnTo>
                  <a:lnTo>
                    <a:pt x="2820" y="734"/>
                  </a:lnTo>
                  <a:lnTo>
                    <a:pt x="3260" y="734"/>
                  </a:lnTo>
                  <a:lnTo>
                    <a:pt x="3260" y="1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7507288" y="4206875"/>
              <a:ext cx="1236662" cy="1279525"/>
            </a:xfrm>
            <a:custGeom>
              <a:rect b="b" l="l" r="r" t="t"/>
              <a:pathLst>
                <a:path extrusionOk="0" h="3555" w="3437">
                  <a:moveTo>
                    <a:pt x="1939" y="1703"/>
                  </a:moveTo>
                  <a:lnTo>
                    <a:pt x="3436" y="852"/>
                  </a:lnTo>
                  <a:lnTo>
                    <a:pt x="1939" y="0"/>
                  </a:lnTo>
                  <a:lnTo>
                    <a:pt x="734" y="705"/>
                  </a:lnTo>
                  <a:lnTo>
                    <a:pt x="734" y="588"/>
                  </a:lnTo>
                  <a:lnTo>
                    <a:pt x="0" y="588"/>
                  </a:lnTo>
                  <a:lnTo>
                    <a:pt x="0" y="1322"/>
                  </a:lnTo>
                  <a:lnTo>
                    <a:pt x="381" y="1322"/>
                  </a:lnTo>
                  <a:lnTo>
                    <a:pt x="381" y="2702"/>
                  </a:lnTo>
                  <a:lnTo>
                    <a:pt x="1850" y="3554"/>
                  </a:lnTo>
                  <a:lnTo>
                    <a:pt x="1850" y="1850"/>
                  </a:lnTo>
                  <a:lnTo>
                    <a:pt x="734" y="1204"/>
                  </a:lnTo>
                  <a:lnTo>
                    <a:pt x="734" y="1028"/>
                  </a:lnTo>
                  <a:lnTo>
                    <a:pt x="1939" y="1703"/>
                  </a:lnTo>
                  <a:close/>
                  <a:moveTo>
                    <a:pt x="587" y="1175"/>
                  </a:moveTo>
                  <a:lnTo>
                    <a:pt x="146" y="1175"/>
                  </a:lnTo>
                  <a:lnTo>
                    <a:pt x="146" y="734"/>
                  </a:lnTo>
                  <a:lnTo>
                    <a:pt x="587" y="734"/>
                  </a:lnTo>
                  <a:lnTo>
                    <a:pt x="587" y="1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4"/>
            <p:cNvSpPr/>
            <p:nvPr/>
          </p:nvSpPr>
          <p:spPr>
            <a:xfrm>
              <a:off x="8235950" y="3784600"/>
              <a:ext cx="1068388" cy="719138"/>
            </a:xfrm>
            <a:custGeom>
              <a:rect b="b" l="l" r="r" t="t"/>
              <a:pathLst>
                <a:path extrusionOk="0" h="1997" w="2968">
                  <a:moveTo>
                    <a:pt x="2967" y="1115"/>
                  </a:moveTo>
                  <a:lnTo>
                    <a:pt x="1851" y="499"/>
                  </a:lnTo>
                  <a:lnTo>
                    <a:pt x="1851" y="0"/>
                  </a:lnTo>
                  <a:lnTo>
                    <a:pt x="1117" y="0"/>
                  </a:lnTo>
                  <a:lnTo>
                    <a:pt x="1117" y="499"/>
                  </a:lnTo>
                  <a:lnTo>
                    <a:pt x="0" y="1115"/>
                  </a:lnTo>
                  <a:lnTo>
                    <a:pt x="1469" y="1996"/>
                  </a:lnTo>
                  <a:lnTo>
                    <a:pt x="2967" y="1115"/>
                  </a:lnTo>
                  <a:close/>
                  <a:moveTo>
                    <a:pt x="1263" y="146"/>
                  </a:moveTo>
                  <a:lnTo>
                    <a:pt x="1704" y="146"/>
                  </a:lnTo>
                  <a:lnTo>
                    <a:pt x="1704" y="587"/>
                  </a:lnTo>
                  <a:lnTo>
                    <a:pt x="1263" y="587"/>
                  </a:lnTo>
                  <a:lnTo>
                    <a:pt x="1263" y="1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4"/>
            <p:cNvSpPr/>
            <p:nvPr/>
          </p:nvSpPr>
          <p:spPr>
            <a:xfrm>
              <a:off x="8205788" y="4535488"/>
              <a:ext cx="1120775" cy="1279525"/>
            </a:xfrm>
            <a:custGeom>
              <a:rect b="b" l="l" r="r" t="t"/>
              <a:pathLst>
                <a:path extrusionOk="0" h="3555" w="3113">
                  <a:moveTo>
                    <a:pt x="3054" y="852"/>
                  </a:moveTo>
                  <a:lnTo>
                    <a:pt x="1556" y="0"/>
                  </a:lnTo>
                  <a:lnTo>
                    <a:pt x="87" y="852"/>
                  </a:lnTo>
                  <a:lnTo>
                    <a:pt x="1204" y="1498"/>
                  </a:lnTo>
                  <a:lnTo>
                    <a:pt x="1204" y="1675"/>
                  </a:lnTo>
                  <a:lnTo>
                    <a:pt x="0" y="999"/>
                  </a:lnTo>
                  <a:lnTo>
                    <a:pt x="0" y="2702"/>
                  </a:lnTo>
                  <a:lnTo>
                    <a:pt x="1497" y="3554"/>
                  </a:lnTo>
                  <a:lnTo>
                    <a:pt x="1497" y="2085"/>
                  </a:lnTo>
                  <a:lnTo>
                    <a:pt x="1644" y="2085"/>
                  </a:lnTo>
                  <a:lnTo>
                    <a:pt x="1644" y="3554"/>
                  </a:lnTo>
                  <a:lnTo>
                    <a:pt x="3112" y="2702"/>
                  </a:lnTo>
                  <a:lnTo>
                    <a:pt x="3112" y="970"/>
                  </a:lnTo>
                  <a:lnTo>
                    <a:pt x="1938" y="1675"/>
                  </a:lnTo>
                  <a:lnTo>
                    <a:pt x="1938" y="1498"/>
                  </a:lnTo>
                  <a:lnTo>
                    <a:pt x="3054" y="852"/>
                  </a:lnTo>
                  <a:close/>
                  <a:moveTo>
                    <a:pt x="1791" y="1939"/>
                  </a:moveTo>
                  <a:lnTo>
                    <a:pt x="1350" y="1939"/>
                  </a:lnTo>
                  <a:lnTo>
                    <a:pt x="1350" y="1498"/>
                  </a:lnTo>
                  <a:lnTo>
                    <a:pt x="1791" y="1498"/>
                  </a:lnTo>
                  <a:lnTo>
                    <a:pt x="1791" y="19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4"/>
            <p:cNvSpPr/>
            <p:nvPr/>
          </p:nvSpPr>
          <p:spPr>
            <a:xfrm>
              <a:off x="9356725" y="5211763"/>
              <a:ext cx="666750" cy="920750"/>
            </a:xfrm>
            <a:custGeom>
              <a:rect b="b" l="l" r="r" t="t"/>
              <a:pathLst>
                <a:path extrusionOk="0" h="2556" w="1851">
                  <a:moveTo>
                    <a:pt x="1468" y="0"/>
                  </a:moveTo>
                  <a:lnTo>
                    <a:pt x="0" y="852"/>
                  </a:lnTo>
                  <a:lnTo>
                    <a:pt x="0" y="2555"/>
                  </a:lnTo>
                  <a:lnTo>
                    <a:pt x="1115" y="1909"/>
                  </a:lnTo>
                  <a:lnTo>
                    <a:pt x="1115" y="2085"/>
                  </a:lnTo>
                  <a:lnTo>
                    <a:pt x="1850" y="2085"/>
                  </a:lnTo>
                  <a:lnTo>
                    <a:pt x="1850" y="1351"/>
                  </a:lnTo>
                  <a:lnTo>
                    <a:pt x="1468" y="1351"/>
                  </a:lnTo>
                  <a:lnTo>
                    <a:pt x="1468" y="0"/>
                  </a:lnTo>
                  <a:close/>
                  <a:moveTo>
                    <a:pt x="1703" y="1498"/>
                  </a:moveTo>
                  <a:lnTo>
                    <a:pt x="1703" y="1938"/>
                  </a:lnTo>
                  <a:lnTo>
                    <a:pt x="1263" y="1938"/>
                  </a:lnTo>
                  <a:lnTo>
                    <a:pt x="1263" y="1498"/>
                  </a:lnTo>
                  <a:lnTo>
                    <a:pt x="1703" y="14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4"/>
            <p:cNvSpPr/>
            <p:nvPr/>
          </p:nvSpPr>
          <p:spPr>
            <a:xfrm>
              <a:off x="8205788" y="5538788"/>
              <a:ext cx="1120775" cy="1068387"/>
            </a:xfrm>
            <a:custGeom>
              <a:rect b="b" l="l" r="r" t="t"/>
              <a:pathLst>
                <a:path extrusionOk="0" h="2967" w="3113">
                  <a:moveTo>
                    <a:pt x="1644" y="2232"/>
                  </a:moveTo>
                  <a:lnTo>
                    <a:pt x="1497" y="2232"/>
                  </a:lnTo>
                  <a:lnTo>
                    <a:pt x="1497" y="852"/>
                  </a:lnTo>
                  <a:lnTo>
                    <a:pt x="0" y="0"/>
                  </a:lnTo>
                  <a:lnTo>
                    <a:pt x="0" y="1704"/>
                  </a:lnTo>
                  <a:lnTo>
                    <a:pt x="1204" y="2409"/>
                  </a:lnTo>
                  <a:lnTo>
                    <a:pt x="1204" y="2966"/>
                  </a:lnTo>
                  <a:lnTo>
                    <a:pt x="1938" y="2966"/>
                  </a:lnTo>
                  <a:lnTo>
                    <a:pt x="1938" y="2379"/>
                  </a:lnTo>
                  <a:lnTo>
                    <a:pt x="3112" y="1704"/>
                  </a:lnTo>
                  <a:lnTo>
                    <a:pt x="3112" y="0"/>
                  </a:lnTo>
                  <a:lnTo>
                    <a:pt x="1644" y="852"/>
                  </a:lnTo>
                  <a:lnTo>
                    <a:pt x="1644" y="2232"/>
                  </a:lnTo>
                  <a:close/>
                  <a:moveTo>
                    <a:pt x="1791" y="2820"/>
                  </a:moveTo>
                  <a:lnTo>
                    <a:pt x="1350" y="2820"/>
                  </a:lnTo>
                  <a:lnTo>
                    <a:pt x="1350" y="2379"/>
                  </a:lnTo>
                  <a:lnTo>
                    <a:pt x="1791" y="2379"/>
                  </a:lnTo>
                  <a:lnTo>
                    <a:pt x="1791" y="28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4"/>
            <p:cNvSpPr/>
            <p:nvPr/>
          </p:nvSpPr>
          <p:spPr>
            <a:xfrm>
              <a:off x="7507288" y="5211763"/>
              <a:ext cx="666750" cy="930275"/>
            </a:xfrm>
            <a:custGeom>
              <a:rect b="b" l="l" r="r" t="t"/>
              <a:pathLst>
                <a:path extrusionOk="0" h="2585" w="1851">
                  <a:moveTo>
                    <a:pt x="381" y="1351"/>
                  </a:moveTo>
                  <a:lnTo>
                    <a:pt x="0" y="1351"/>
                  </a:lnTo>
                  <a:lnTo>
                    <a:pt x="0" y="2085"/>
                  </a:lnTo>
                  <a:lnTo>
                    <a:pt x="734" y="2085"/>
                  </a:lnTo>
                  <a:lnTo>
                    <a:pt x="734" y="1909"/>
                  </a:lnTo>
                  <a:lnTo>
                    <a:pt x="1850" y="2584"/>
                  </a:lnTo>
                  <a:lnTo>
                    <a:pt x="1850" y="852"/>
                  </a:lnTo>
                  <a:lnTo>
                    <a:pt x="381" y="0"/>
                  </a:lnTo>
                  <a:lnTo>
                    <a:pt x="381" y="1351"/>
                  </a:lnTo>
                  <a:close/>
                  <a:moveTo>
                    <a:pt x="587" y="1938"/>
                  </a:moveTo>
                  <a:lnTo>
                    <a:pt x="146" y="1938"/>
                  </a:lnTo>
                  <a:lnTo>
                    <a:pt x="146" y="1498"/>
                  </a:lnTo>
                  <a:lnTo>
                    <a:pt x="587" y="1498"/>
                  </a:lnTo>
                  <a:lnTo>
                    <a:pt x="587" y="19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0" name="Google Shape;2380;p24"/>
          <p:cNvGrpSpPr/>
          <p:nvPr/>
        </p:nvGrpSpPr>
        <p:grpSpPr>
          <a:xfrm>
            <a:off x="757875" y="3138631"/>
            <a:ext cx="664808" cy="926306"/>
            <a:chOff x="7336924" y="-11113"/>
            <a:chExt cx="2336800" cy="3255963"/>
          </a:xfrm>
        </p:grpSpPr>
        <p:sp>
          <p:nvSpPr>
            <p:cNvPr id="2381" name="Google Shape;2381;p24"/>
            <p:cNvSpPr/>
            <p:nvPr/>
          </p:nvSpPr>
          <p:spPr>
            <a:xfrm>
              <a:off x="7843337" y="2738438"/>
              <a:ext cx="52387" cy="63500"/>
            </a:xfrm>
            <a:custGeom>
              <a:rect b="b" l="l" r="r" t="t"/>
              <a:pathLst>
                <a:path extrusionOk="0" h="177" w="147">
                  <a:moveTo>
                    <a:pt x="58" y="0"/>
                  </a:moveTo>
                  <a:lnTo>
                    <a:pt x="58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9" y="146"/>
                    <a:pt x="29" y="146"/>
                    <a:pt x="29" y="146"/>
                  </a:cubicBezTo>
                  <a:cubicBezTo>
                    <a:pt x="87" y="176"/>
                    <a:pt x="146" y="146"/>
                    <a:pt x="146" y="88"/>
                  </a:cubicBezTo>
                  <a:cubicBezTo>
                    <a:pt x="146" y="58"/>
                    <a:pt x="117" y="29"/>
                    <a:pt x="5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82" name="Google Shape;2382;p24"/>
            <p:cNvGrpSpPr/>
            <p:nvPr/>
          </p:nvGrpSpPr>
          <p:grpSpPr>
            <a:xfrm>
              <a:off x="7336924" y="-11113"/>
              <a:ext cx="2336800" cy="3255963"/>
              <a:chOff x="7359650" y="-11113"/>
              <a:chExt cx="2336800" cy="3255963"/>
            </a:xfrm>
          </p:grpSpPr>
          <p:sp>
            <p:nvSpPr>
              <p:cNvPr id="2383" name="Google Shape;2383;p24"/>
              <p:cNvSpPr/>
              <p:nvPr/>
            </p:nvSpPr>
            <p:spPr>
              <a:xfrm>
                <a:off x="7359650" y="200025"/>
                <a:ext cx="2041525" cy="3044825"/>
              </a:xfrm>
              <a:custGeom>
                <a:rect b="b" l="l" r="r" t="t"/>
                <a:pathLst>
                  <a:path extrusionOk="0" h="8460" w="5669">
                    <a:moveTo>
                      <a:pt x="5580" y="441"/>
                    </a:moveTo>
                    <a:lnTo>
                      <a:pt x="5580" y="441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7900"/>
                      <a:pt x="0" y="7900"/>
                      <a:pt x="0" y="7900"/>
                    </a:cubicBezTo>
                    <a:cubicBezTo>
                      <a:pt x="0" y="7959"/>
                      <a:pt x="58" y="7989"/>
                      <a:pt x="118" y="7989"/>
                    </a:cubicBezTo>
                    <a:cubicBezTo>
                      <a:pt x="5551" y="8429"/>
                      <a:pt x="5551" y="8429"/>
                      <a:pt x="5551" y="8429"/>
                    </a:cubicBezTo>
                    <a:cubicBezTo>
                      <a:pt x="5609" y="8459"/>
                      <a:pt x="5668" y="8399"/>
                      <a:pt x="5668" y="8312"/>
                    </a:cubicBezTo>
                    <a:cubicBezTo>
                      <a:pt x="5668" y="558"/>
                      <a:pt x="5668" y="558"/>
                      <a:pt x="5668" y="558"/>
                    </a:cubicBezTo>
                    <a:cubicBezTo>
                      <a:pt x="5668" y="499"/>
                      <a:pt x="5639" y="441"/>
                      <a:pt x="5580" y="441"/>
                    </a:cubicBezTo>
                    <a:close/>
                    <a:moveTo>
                      <a:pt x="4376" y="3084"/>
                    </a:moveTo>
                    <a:lnTo>
                      <a:pt x="4376" y="3084"/>
                    </a:lnTo>
                    <a:cubicBezTo>
                      <a:pt x="4376" y="3143"/>
                      <a:pt x="4376" y="3143"/>
                      <a:pt x="4376" y="3143"/>
                    </a:cubicBezTo>
                    <a:cubicBezTo>
                      <a:pt x="4376" y="3201"/>
                      <a:pt x="4347" y="3201"/>
                      <a:pt x="4317" y="3201"/>
                    </a:cubicBezTo>
                    <a:cubicBezTo>
                      <a:pt x="3906" y="3201"/>
                      <a:pt x="3906" y="3201"/>
                      <a:pt x="3906" y="3201"/>
                    </a:cubicBezTo>
                    <a:cubicBezTo>
                      <a:pt x="3877" y="3201"/>
                      <a:pt x="3847" y="3172"/>
                      <a:pt x="3877" y="3143"/>
                    </a:cubicBezTo>
                    <a:cubicBezTo>
                      <a:pt x="3877" y="3084"/>
                      <a:pt x="3877" y="3084"/>
                      <a:pt x="3877" y="3084"/>
                    </a:cubicBezTo>
                    <a:cubicBezTo>
                      <a:pt x="3877" y="3055"/>
                      <a:pt x="3906" y="3025"/>
                      <a:pt x="3935" y="3025"/>
                    </a:cubicBezTo>
                    <a:cubicBezTo>
                      <a:pt x="4317" y="3025"/>
                      <a:pt x="4317" y="3025"/>
                      <a:pt x="4317" y="3025"/>
                    </a:cubicBezTo>
                    <a:cubicBezTo>
                      <a:pt x="4347" y="3025"/>
                      <a:pt x="4376" y="3055"/>
                      <a:pt x="4376" y="3084"/>
                    </a:cubicBezTo>
                    <a:close/>
                    <a:moveTo>
                      <a:pt x="3877" y="2702"/>
                    </a:moveTo>
                    <a:lnTo>
                      <a:pt x="3877" y="2702"/>
                    </a:lnTo>
                    <a:lnTo>
                      <a:pt x="3877" y="2702"/>
                    </a:lnTo>
                    <a:cubicBezTo>
                      <a:pt x="4258" y="2614"/>
                      <a:pt x="4258" y="2614"/>
                      <a:pt x="4258" y="2614"/>
                    </a:cubicBezTo>
                    <a:cubicBezTo>
                      <a:pt x="4288" y="2614"/>
                      <a:pt x="4317" y="2643"/>
                      <a:pt x="4347" y="2673"/>
                    </a:cubicBezTo>
                    <a:cubicBezTo>
                      <a:pt x="4347" y="2731"/>
                      <a:pt x="4347" y="2731"/>
                      <a:pt x="4347" y="2731"/>
                    </a:cubicBezTo>
                    <a:cubicBezTo>
                      <a:pt x="4347" y="2760"/>
                      <a:pt x="4317" y="2791"/>
                      <a:pt x="4288" y="2791"/>
                    </a:cubicBezTo>
                    <a:cubicBezTo>
                      <a:pt x="3935" y="2878"/>
                      <a:pt x="3935" y="2878"/>
                      <a:pt x="3935" y="2878"/>
                    </a:cubicBezTo>
                    <a:cubicBezTo>
                      <a:pt x="3906" y="2878"/>
                      <a:pt x="3847" y="2878"/>
                      <a:pt x="3847" y="2820"/>
                    </a:cubicBezTo>
                    <a:cubicBezTo>
                      <a:pt x="3847" y="2791"/>
                      <a:pt x="3847" y="2791"/>
                      <a:pt x="3847" y="2791"/>
                    </a:cubicBezTo>
                    <a:cubicBezTo>
                      <a:pt x="3847" y="2731"/>
                      <a:pt x="3847" y="2702"/>
                      <a:pt x="3877" y="2702"/>
                    </a:cubicBezTo>
                    <a:close/>
                    <a:moveTo>
                      <a:pt x="3818" y="3436"/>
                    </a:moveTo>
                    <a:lnTo>
                      <a:pt x="3818" y="3436"/>
                    </a:lnTo>
                    <a:cubicBezTo>
                      <a:pt x="3818" y="3378"/>
                      <a:pt x="3818" y="3378"/>
                      <a:pt x="3818" y="3378"/>
                    </a:cubicBezTo>
                    <a:cubicBezTo>
                      <a:pt x="3847" y="3348"/>
                      <a:pt x="3877" y="3319"/>
                      <a:pt x="3906" y="3319"/>
                    </a:cubicBezTo>
                    <a:cubicBezTo>
                      <a:pt x="4258" y="3436"/>
                      <a:pt x="4258" y="3436"/>
                      <a:pt x="4258" y="3436"/>
                    </a:cubicBezTo>
                    <a:cubicBezTo>
                      <a:pt x="4288" y="3465"/>
                      <a:pt x="4317" y="3494"/>
                      <a:pt x="4317" y="3525"/>
                    </a:cubicBezTo>
                    <a:cubicBezTo>
                      <a:pt x="4288" y="3583"/>
                      <a:pt x="4288" y="3583"/>
                      <a:pt x="4288" y="3583"/>
                    </a:cubicBezTo>
                    <a:cubicBezTo>
                      <a:pt x="4288" y="3613"/>
                      <a:pt x="4258" y="3613"/>
                      <a:pt x="4229" y="3613"/>
                    </a:cubicBezTo>
                    <a:cubicBezTo>
                      <a:pt x="3847" y="3494"/>
                      <a:pt x="3847" y="3494"/>
                      <a:pt x="3847" y="3494"/>
                    </a:cubicBezTo>
                    <a:cubicBezTo>
                      <a:pt x="3818" y="3494"/>
                      <a:pt x="3788" y="3465"/>
                      <a:pt x="3818" y="3436"/>
                    </a:cubicBezTo>
                    <a:close/>
                    <a:moveTo>
                      <a:pt x="2232" y="2673"/>
                    </a:moveTo>
                    <a:lnTo>
                      <a:pt x="2232" y="2673"/>
                    </a:lnTo>
                    <a:cubicBezTo>
                      <a:pt x="2232" y="2643"/>
                      <a:pt x="2290" y="2086"/>
                      <a:pt x="2966" y="2115"/>
                    </a:cubicBezTo>
                    <a:cubicBezTo>
                      <a:pt x="3612" y="2144"/>
                      <a:pt x="3612" y="2702"/>
                      <a:pt x="3612" y="2731"/>
                    </a:cubicBezTo>
                    <a:cubicBezTo>
                      <a:pt x="3554" y="3877"/>
                      <a:pt x="3554" y="3877"/>
                      <a:pt x="3554" y="3877"/>
                    </a:cubicBezTo>
                    <a:cubicBezTo>
                      <a:pt x="2202" y="3789"/>
                      <a:pt x="2202" y="3789"/>
                      <a:pt x="2202" y="3789"/>
                    </a:cubicBezTo>
                    <a:lnTo>
                      <a:pt x="2232" y="2673"/>
                    </a:lnTo>
                    <a:close/>
                    <a:moveTo>
                      <a:pt x="2144" y="3877"/>
                    </a:moveTo>
                    <a:lnTo>
                      <a:pt x="2144" y="3877"/>
                    </a:lnTo>
                    <a:cubicBezTo>
                      <a:pt x="3583" y="3935"/>
                      <a:pt x="3583" y="3935"/>
                      <a:pt x="3583" y="3935"/>
                    </a:cubicBezTo>
                    <a:cubicBezTo>
                      <a:pt x="3642" y="3935"/>
                      <a:pt x="3642" y="3935"/>
                      <a:pt x="3642" y="3935"/>
                    </a:cubicBezTo>
                    <a:cubicBezTo>
                      <a:pt x="3759" y="4141"/>
                      <a:pt x="3759" y="4141"/>
                      <a:pt x="3759" y="4141"/>
                    </a:cubicBezTo>
                    <a:cubicBezTo>
                      <a:pt x="3407" y="4141"/>
                      <a:pt x="3407" y="4141"/>
                      <a:pt x="3407" y="4141"/>
                    </a:cubicBezTo>
                    <a:cubicBezTo>
                      <a:pt x="3201" y="4112"/>
                      <a:pt x="3201" y="4112"/>
                      <a:pt x="3201" y="4112"/>
                    </a:cubicBezTo>
                    <a:cubicBezTo>
                      <a:pt x="2496" y="4083"/>
                      <a:pt x="2496" y="4083"/>
                      <a:pt x="2496" y="4083"/>
                    </a:cubicBezTo>
                    <a:cubicBezTo>
                      <a:pt x="2320" y="4083"/>
                      <a:pt x="2320" y="4083"/>
                      <a:pt x="2320" y="4083"/>
                    </a:cubicBezTo>
                    <a:cubicBezTo>
                      <a:pt x="1938" y="4053"/>
                      <a:pt x="1938" y="4053"/>
                      <a:pt x="1938" y="4053"/>
                    </a:cubicBezTo>
                    <a:cubicBezTo>
                      <a:pt x="2085" y="3877"/>
                      <a:pt x="2085" y="3877"/>
                      <a:pt x="2085" y="3877"/>
                    </a:cubicBezTo>
                    <a:lnTo>
                      <a:pt x="2144" y="3877"/>
                    </a:lnTo>
                    <a:close/>
                    <a:moveTo>
                      <a:pt x="2467" y="4141"/>
                    </a:moveTo>
                    <a:lnTo>
                      <a:pt x="2467" y="4141"/>
                    </a:lnTo>
                    <a:cubicBezTo>
                      <a:pt x="2437" y="4699"/>
                      <a:pt x="2437" y="4699"/>
                      <a:pt x="2437" y="4699"/>
                    </a:cubicBezTo>
                    <a:cubicBezTo>
                      <a:pt x="2320" y="4699"/>
                      <a:pt x="2320" y="4699"/>
                      <a:pt x="2320" y="4699"/>
                    </a:cubicBezTo>
                    <a:cubicBezTo>
                      <a:pt x="2350" y="4141"/>
                      <a:pt x="2350" y="4141"/>
                      <a:pt x="2350" y="4141"/>
                    </a:cubicBezTo>
                    <a:lnTo>
                      <a:pt x="2467" y="4141"/>
                    </a:lnTo>
                    <a:close/>
                    <a:moveTo>
                      <a:pt x="1938" y="3407"/>
                    </a:moveTo>
                    <a:lnTo>
                      <a:pt x="1938" y="3407"/>
                    </a:lnTo>
                    <a:cubicBezTo>
                      <a:pt x="1556" y="3494"/>
                      <a:pt x="1556" y="3494"/>
                      <a:pt x="1556" y="3494"/>
                    </a:cubicBezTo>
                    <a:cubicBezTo>
                      <a:pt x="1527" y="3494"/>
                      <a:pt x="1497" y="3465"/>
                      <a:pt x="1468" y="3436"/>
                    </a:cubicBezTo>
                    <a:cubicBezTo>
                      <a:pt x="1468" y="3378"/>
                      <a:pt x="1468" y="3378"/>
                      <a:pt x="1468" y="3378"/>
                    </a:cubicBezTo>
                    <a:cubicBezTo>
                      <a:pt x="1468" y="3348"/>
                      <a:pt x="1468" y="3319"/>
                      <a:pt x="1497" y="3319"/>
                    </a:cubicBezTo>
                    <a:cubicBezTo>
                      <a:pt x="1880" y="3230"/>
                      <a:pt x="1880" y="3230"/>
                      <a:pt x="1880" y="3230"/>
                    </a:cubicBezTo>
                    <a:cubicBezTo>
                      <a:pt x="1909" y="3230"/>
                      <a:pt x="1938" y="3260"/>
                      <a:pt x="1967" y="3290"/>
                    </a:cubicBezTo>
                    <a:cubicBezTo>
                      <a:pt x="1967" y="3348"/>
                      <a:pt x="1967" y="3348"/>
                      <a:pt x="1967" y="3348"/>
                    </a:cubicBezTo>
                    <a:cubicBezTo>
                      <a:pt x="1967" y="3378"/>
                      <a:pt x="1967" y="3407"/>
                      <a:pt x="1938" y="3407"/>
                    </a:cubicBezTo>
                    <a:close/>
                    <a:moveTo>
                      <a:pt x="1497" y="2585"/>
                    </a:moveTo>
                    <a:lnTo>
                      <a:pt x="1497" y="2585"/>
                    </a:lnTo>
                    <a:cubicBezTo>
                      <a:pt x="1527" y="2526"/>
                      <a:pt x="1527" y="2526"/>
                      <a:pt x="1527" y="2526"/>
                    </a:cubicBezTo>
                    <a:cubicBezTo>
                      <a:pt x="1527" y="2496"/>
                      <a:pt x="1556" y="2496"/>
                      <a:pt x="1586" y="2496"/>
                    </a:cubicBezTo>
                    <a:cubicBezTo>
                      <a:pt x="1967" y="2614"/>
                      <a:pt x="1967" y="2614"/>
                      <a:pt x="1967" y="2614"/>
                    </a:cubicBezTo>
                    <a:cubicBezTo>
                      <a:pt x="1997" y="2614"/>
                      <a:pt x="2026" y="2643"/>
                      <a:pt x="1997" y="2673"/>
                    </a:cubicBezTo>
                    <a:cubicBezTo>
                      <a:pt x="1997" y="2731"/>
                      <a:pt x="1997" y="2731"/>
                      <a:pt x="1997" y="2731"/>
                    </a:cubicBezTo>
                    <a:cubicBezTo>
                      <a:pt x="1967" y="2760"/>
                      <a:pt x="1938" y="2791"/>
                      <a:pt x="1909" y="2791"/>
                    </a:cubicBezTo>
                    <a:cubicBezTo>
                      <a:pt x="1556" y="2673"/>
                      <a:pt x="1556" y="2673"/>
                      <a:pt x="1556" y="2673"/>
                    </a:cubicBezTo>
                    <a:cubicBezTo>
                      <a:pt x="1527" y="2643"/>
                      <a:pt x="1497" y="2614"/>
                      <a:pt x="1497" y="2585"/>
                    </a:cubicBezTo>
                    <a:close/>
                    <a:moveTo>
                      <a:pt x="1439" y="2966"/>
                    </a:moveTo>
                    <a:lnTo>
                      <a:pt x="1439" y="2966"/>
                    </a:lnTo>
                    <a:cubicBezTo>
                      <a:pt x="1439" y="2937"/>
                      <a:pt x="1468" y="2908"/>
                      <a:pt x="1497" y="2908"/>
                    </a:cubicBezTo>
                    <a:cubicBezTo>
                      <a:pt x="1909" y="2908"/>
                      <a:pt x="1909" y="2908"/>
                      <a:pt x="1909" y="2908"/>
                    </a:cubicBezTo>
                    <a:cubicBezTo>
                      <a:pt x="1938" y="2908"/>
                      <a:pt x="1938" y="2937"/>
                      <a:pt x="1938" y="2966"/>
                    </a:cubicBezTo>
                    <a:cubicBezTo>
                      <a:pt x="1938" y="3025"/>
                      <a:pt x="1938" y="3025"/>
                      <a:pt x="1938" y="3025"/>
                    </a:cubicBezTo>
                    <a:cubicBezTo>
                      <a:pt x="1938" y="3055"/>
                      <a:pt x="1909" y="3084"/>
                      <a:pt x="1880" y="3084"/>
                    </a:cubicBezTo>
                    <a:cubicBezTo>
                      <a:pt x="1497" y="3084"/>
                      <a:pt x="1497" y="3084"/>
                      <a:pt x="1497" y="3084"/>
                    </a:cubicBezTo>
                    <a:cubicBezTo>
                      <a:pt x="1468" y="3084"/>
                      <a:pt x="1439" y="3055"/>
                      <a:pt x="1439" y="3025"/>
                    </a:cubicBezTo>
                    <a:lnTo>
                      <a:pt x="1439" y="2966"/>
                    </a:lnTo>
                    <a:close/>
                    <a:moveTo>
                      <a:pt x="881" y="7401"/>
                    </a:moveTo>
                    <a:lnTo>
                      <a:pt x="881" y="7401"/>
                    </a:lnTo>
                    <a:cubicBezTo>
                      <a:pt x="940" y="7401"/>
                      <a:pt x="998" y="7401"/>
                      <a:pt x="1027" y="7342"/>
                    </a:cubicBezTo>
                    <a:cubicBezTo>
                      <a:pt x="1027" y="7284"/>
                      <a:pt x="1027" y="7284"/>
                      <a:pt x="1027" y="7284"/>
                    </a:cubicBezTo>
                    <a:cubicBezTo>
                      <a:pt x="910" y="7255"/>
                      <a:pt x="910" y="7255"/>
                      <a:pt x="910" y="7255"/>
                    </a:cubicBezTo>
                    <a:cubicBezTo>
                      <a:pt x="910" y="7166"/>
                      <a:pt x="910" y="7166"/>
                      <a:pt x="910" y="7166"/>
                    </a:cubicBezTo>
                    <a:cubicBezTo>
                      <a:pt x="1175" y="7166"/>
                      <a:pt x="1175" y="7166"/>
                      <a:pt x="1175" y="7166"/>
                    </a:cubicBezTo>
                    <a:cubicBezTo>
                      <a:pt x="1145" y="7401"/>
                      <a:pt x="1145" y="7401"/>
                      <a:pt x="1145" y="7401"/>
                    </a:cubicBezTo>
                    <a:cubicBezTo>
                      <a:pt x="1087" y="7490"/>
                      <a:pt x="998" y="7519"/>
                      <a:pt x="881" y="7490"/>
                    </a:cubicBezTo>
                    <a:cubicBezTo>
                      <a:pt x="705" y="7490"/>
                      <a:pt x="588" y="7342"/>
                      <a:pt x="617" y="7166"/>
                    </a:cubicBezTo>
                    <a:cubicBezTo>
                      <a:pt x="617" y="7020"/>
                      <a:pt x="763" y="6902"/>
                      <a:pt x="940" y="6902"/>
                    </a:cubicBezTo>
                    <a:cubicBezTo>
                      <a:pt x="1027" y="6902"/>
                      <a:pt x="1116" y="6960"/>
                      <a:pt x="1175" y="7049"/>
                    </a:cubicBezTo>
                    <a:cubicBezTo>
                      <a:pt x="1087" y="7107"/>
                      <a:pt x="1087" y="7107"/>
                      <a:pt x="1087" y="7107"/>
                    </a:cubicBezTo>
                    <a:cubicBezTo>
                      <a:pt x="1057" y="7049"/>
                      <a:pt x="998" y="7020"/>
                      <a:pt x="940" y="7020"/>
                    </a:cubicBezTo>
                    <a:cubicBezTo>
                      <a:pt x="822" y="6990"/>
                      <a:pt x="734" y="7078"/>
                      <a:pt x="734" y="7195"/>
                    </a:cubicBezTo>
                    <a:cubicBezTo>
                      <a:pt x="734" y="7313"/>
                      <a:pt x="792" y="7401"/>
                      <a:pt x="881" y="7401"/>
                    </a:cubicBezTo>
                    <a:close/>
                    <a:moveTo>
                      <a:pt x="1556" y="7548"/>
                    </a:moveTo>
                    <a:lnTo>
                      <a:pt x="1556" y="7548"/>
                    </a:lnTo>
                    <a:cubicBezTo>
                      <a:pt x="1410" y="7313"/>
                      <a:pt x="1410" y="7313"/>
                      <a:pt x="1410" y="7313"/>
                    </a:cubicBezTo>
                    <a:cubicBezTo>
                      <a:pt x="1380" y="7313"/>
                      <a:pt x="1380" y="7313"/>
                      <a:pt x="1380" y="7313"/>
                    </a:cubicBezTo>
                    <a:cubicBezTo>
                      <a:pt x="1380" y="7519"/>
                      <a:pt x="1380" y="7519"/>
                      <a:pt x="1380" y="7519"/>
                    </a:cubicBezTo>
                    <a:cubicBezTo>
                      <a:pt x="1262" y="7519"/>
                      <a:pt x="1262" y="7519"/>
                      <a:pt x="1262" y="7519"/>
                    </a:cubicBezTo>
                    <a:cubicBezTo>
                      <a:pt x="1292" y="6960"/>
                      <a:pt x="1292" y="6960"/>
                      <a:pt x="1292" y="6960"/>
                    </a:cubicBezTo>
                    <a:cubicBezTo>
                      <a:pt x="1497" y="6960"/>
                      <a:pt x="1497" y="6960"/>
                      <a:pt x="1497" y="6960"/>
                    </a:cubicBezTo>
                    <a:cubicBezTo>
                      <a:pt x="1586" y="6960"/>
                      <a:pt x="1703" y="7020"/>
                      <a:pt x="1674" y="7137"/>
                    </a:cubicBezTo>
                    <a:cubicBezTo>
                      <a:pt x="1674" y="7255"/>
                      <a:pt x="1615" y="7284"/>
                      <a:pt x="1556" y="7313"/>
                    </a:cubicBezTo>
                    <a:cubicBezTo>
                      <a:pt x="1586" y="7372"/>
                      <a:pt x="1674" y="7490"/>
                      <a:pt x="1703" y="7548"/>
                    </a:cubicBezTo>
                    <a:lnTo>
                      <a:pt x="1556" y="7548"/>
                    </a:lnTo>
                    <a:close/>
                    <a:moveTo>
                      <a:pt x="2173" y="7107"/>
                    </a:moveTo>
                    <a:lnTo>
                      <a:pt x="2173" y="7107"/>
                    </a:lnTo>
                    <a:cubicBezTo>
                      <a:pt x="1938" y="7107"/>
                      <a:pt x="1938" y="7107"/>
                      <a:pt x="1938" y="7107"/>
                    </a:cubicBezTo>
                    <a:cubicBezTo>
                      <a:pt x="1909" y="7225"/>
                      <a:pt x="1909" y="7225"/>
                      <a:pt x="1909" y="7225"/>
                    </a:cubicBezTo>
                    <a:cubicBezTo>
                      <a:pt x="2173" y="7255"/>
                      <a:pt x="2173" y="7255"/>
                      <a:pt x="2173" y="7255"/>
                    </a:cubicBezTo>
                    <a:cubicBezTo>
                      <a:pt x="2173" y="7342"/>
                      <a:pt x="2173" y="7342"/>
                      <a:pt x="2173" y="7342"/>
                    </a:cubicBezTo>
                    <a:cubicBezTo>
                      <a:pt x="1909" y="7313"/>
                      <a:pt x="1909" y="7313"/>
                      <a:pt x="1909" y="7313"/>
                    </a:cubicBezTo>
                    <a:cubicBezTo>
                      <a:pt x="1909" y="7459"/>
                      <a:pt x="1909" y="7459"/>
                      <a:pt x="1909" y="7459"/>
                    </a:cubicBezTo>
                    <a:cubicBezTo>
                      <a:pt x="2144" y="7490"/>
                      <a:pt x="2144" y="7490"/>
                      <a:pt x="2144" y="7490"/>
                    </a:cubicBezTo>
                    <a:cubicBezTo>
                      <a:pt x="2144" y="7607"/>
                      <a:pt x="2144" y="7607"/>
                      <a:pt x="2144" y="7607"/>
                    </a:cubicBezTo>
                    <a:cubicBezTo>
                      <a:pt x="1762" y="7577"/>
                      <a:pt x="1762" y="7577"/>
                      <a:pt x="1762" y="7577"/>
                    </a:cubicBezTo>
                    <a:cubicBezTo>
                      <a:pt x="1821" y="6990"/>
                      <a:pt x="1821" y="6990"/>
                      <a:pt x="1821" y="6990"/>
                    </a:cubicBezTo>
                    <a:cubicBezTo>
                      <a:pt x="2202" y="7020"/>
                      <a:pt x="2202" y="7020"/>
                      <a:pt x="2202" y="7020"/>
                    </a:cubicBezTo>
                    <a:lnTo>
                      <a:pt x="2173" y="7107"/>
                    </a:lnTo>
                    <a:close/>
                    <a:moveTo>
                      <a:pt x="2643" y="7166"/>
                    </a:moveTo>
                    <a:lnTo>
                      <a:pt x="2643" y="7166"/>
                    </a:lnTo>
                    <a:cubicBezTo>
                      <a:pt x="2408" y="7137"/>
                      <a:pt x="2408" y="7137"/>
                      <a:pt x="2408" y="7137"/>
                    </a:cubicBezTo>
                    <a:cubicBezTo>
                      <a:pt x="2408" y="7255"/>
                      <a:pt x="2408" y="7255"/>
                      <a:pt x="2408" y="7255"/>
                    </a:cubicBezTo>
                    <a:cubicBezTo>
                      <a:pt x="2643" y="7284"/>
                      <a:pt x="2643" y="7284"/>
                      <a:pt x="2643" y="7284"/>
                    </a:cubicBezTo>
                    <a:cubicBezTo>
                      <a:pt x="2643" y="7401"/>
                      <a:pt x="2643" y="7401"/>
                      <a:pt x="2643" y="7401"/>
                    </a:cubicBezTo>
                    <a:cubicBezTo>
                      <a:pt x="2379" y="7372"/>
                      <a:pt x="2379" y="7372"/>
                      <a:pt x="2379" y="7372"/>
                    </a:cubicBezTo>
                    <a:cubicBezTo>
                      <a:pt x="2379" y="7519"/>
                      <a:pt x="2379" y="7519"/>
                      <a:pt x="2379" y="7519"/>
                    </a:cubicBezTo>
                    <a:cubicBezTo>
                      <a:pt x="2614" y="7548"/>
                      <a:pt x="2614" y="7548"/>
                      <a:pt x="2614" y="7548"/>
                    </a:cubicBezTo>
                    <a:cubicBezTo>
                      <a:pt x="2614" y="7636"/>
                      <a:pt x="2614" y="7636"/>
                      <a:pt x="2614" y="7636"/>
                    </a:cubicBezTo>
                    <a:cubicBezTo>
                      <a:pt x="2261" y="7607"/>
                      <a:pt x="2261" y="7607"/>
                      <a:pt x="2261" y="7607"/>
                    </a:cubicBezTo>
                    <a:cubicBezTo>
                      <a:pt x="2290" y="7020"/>
                      <a:pt x="2290" y="7020"/>
                      <a:pt x="2290" y="7020"/>
                    </a:cubicBezTo>
                    <a:cubicBezTo>
                      <a:pt x="2672" y="7049"/>
                      <a:pt x="2672" y="7049"/>
                      <a:pt x="2672" y="7049"/>
                    </a:cubicBezTo>
                    <a:lnTo>
                      <a:pt x="2643" y="7166"/>
                    </a:lnTo>
                    <a:close/>
                    <a:moveTo>
                      <a:pt x="3084" y="7195"/>
                    </a:moveTo>
                    <a:lnTo>
                      <a:pt x="3084" y="7195"/>
                    </a:lnTo>
                    <a:cubicBezTo>
                      <a:pt x="2966" y="7195"/>
                      <a:pt x="2966" y="7195"/>
                      <a:pt x="2966" y="7195"/>
                    </a:cubicBezTo>
                    <a:cubicBezTo>
                      <a:pt x="2907" y="7665"/>
                      <a:pt x="2907" y="7665"/>
                      <a:pt x="2907" y="7665"/>
                    </a:cubicBezTo>
                    <a:cubicBezTo>
                      <a:pt x="2789" y="7636"/>
                      <a:pt x="2789" y="7636"/>
                      <a:pt x="2789" y="7636"/>
                    </a:cubicBezTo>
                    <a:cubicBezTo>
                      <a:pt x="2849" y="7166"/>
                      <a:pt x="2849" y="7166"/>
                      <a:pt x="2849" y="7166"/>
                    </a:cubicBezTo>
                    <a:cubicBezTo>
                      <a:pt x="2702" y="7166"/>
                      <a:pt x="2702" y="7166"/>
                      <a:pt x="2702" y="7166"/>
                    </a:cubicBezTo>
                    <a:cubicBezTo>
                      <a:pt x="2702" y="7078"/>
                      <a:pt x="2702" y="7078"/>
                      <a:pt x="2702" y="7078"/>
                    </a:cubicBezTo>
                    <a:cubicBezTo>
                      <a:pt x="3113" y="7107"/>
                      <a:pt x="3113" y="7107"/>
                      <a:pt x="3113" y="7107"/>
                    </a:cubicBezTo>
                    <a:lnTo>
                      <a:pt x="3084" y="7195"/>
                    </a:lnTo>
                    <a:close/>
                    <a:moveTo>
                      <a:pt x="3259" y="7694"/>
                    </a:moveTo>
                    <a:lnTo>
                      <a:pt x="3259" y="7694"/>
                    </a:lnTo>
                    <a:cubicBezTo>
                      <a:pt x="3142" y="7665"/>
                      <a:pt x="3142" y="7665"/>
                      <a:pt x="3142" y="7665"/>
                    </a:cubicBezTo>
                    <a:cubicBezTo>
                      <a:pt x="3172" y="7107"/>
                      <a:pt x="3172" y="7107"/>
                      <a:pt x="3172" y="7107"/>
                    </a:cubicBezTo>
                    <a:cubicBezTo>
                      <a:pt x="3289" y="7107"/>
                      <a:pt x="3289" y="7107"/>
                      <a:pt x="3289" y="7107"/>
                    </a:cubicBezTo>
                    <a:lnTo>
                      <a:pt x="3259" y="7694"/>
                    </a:lnTo>
                    <a:close/>
                    <a:moveTo>
                      <a:pt x="3319" y="4758"/>
                    </a:moveTo>
                    <a:lnTo>
                      <a:pt x="3319" y="4758"/>
                    </a:lnTo>
                    <a:cubicBezTo>
                      <a:pt x="3230" y="4758"/>
                      <a:pt x="3230" y="4758"/>
                      <a:pt x="3230" y="4758"/>
                    </a:cubicBezTo>
                    <a:cubicBezTo>
                      <a:pt x="3259" y="4200"/>
                      <a:pt x="3259" y="4200"/>
                      <a:pt x="3259" y="4200"/>
                    </a:cubicBezTo>
                    <a:cubicBezTo>
                      <a:pt x="3348" y="4200"/>
                      <a:pt x="3348" y="4200"/>
                      <a:pt x="3348" y="4200"/>
                    </a:cubicBezTo>
                    <a:lnTo>
                      <a:pt x="3319" y="4758"/>
                    </a:lnTo>
                    <a:close/>
                    <a:moveTo>
                      <a:pt x="3847" y="7725"/>
                    </a:moveTo>
                    <a:lnTo>
                      <a:pt x="3847" y="7725"/>
                    </a:lnTo>
                    <a:cubicBezTo>
                      <a:pt x="3759" y="7725"/>
                      <a:pt x="3759" y="7725"/>
                      <a:pt x="3759" y="7725"/>
                    </a:cubicBezTo>
                    <a:cubicBezTo>
                      <a:pt x="3524" y="7342"/>
                      <a:pt x="3524" y="7342"/>
                      <a:pt x="3524" y="7342"/>
                    </a:cubicBezTo>
                    <a:cubicBezTo>
                      <a:pt x="3494" y="7694"/>
                      <a:pt x="3494" y="7694"/>
                      <a:pt x="3494" y="7694"/>
                    </a:cubicBezTo>
                    <a:cubicBezTo>
                      <a:pt x="3377" y="7694"/>
                      <a:pt x="3377" y="7694"/>
                      <a:pt x="3377" y="7694"/>
                    </a:cubicBezTo>
                    <a:cubicBezTo>
                      <a:pt x="3407" y="7107"/>
                      <a:pt x="3407" y="7107"/>
                      <a:pt x="3407" y="7107"/>
                    </a:cubicBezTo>
                    <a:cubicBezTo>
                      <a:pt x="3524" y="7137"/>
                      <a:pt x="3524" y="7137"/>
                      <a:pt x="3524" y="7137"/>
                    </a:cubicBezTo>
                    <a:cubicBezTo>
                      <a:pt x="3759" y="7519"/>
                      <a:pt x="3759" y="7519"/>
                      <a:pt x="3759" y="7519"/>
                    </a:cubicBezTo>
                    <a:cubicBezTo>
                      <a:pt x="3788" y="7166"/>
                      <a:pt x="3788" y="7166"/>
                      <a:pt x="3788" y="7166"/>
                    </a:cubicBezTo>
                    <a:cubicBezTo>
                      <a:pt x="3906" y="7166"/>
                      <a:pt x="3906" y="7166"/>
                      <a:pt x="3906" y="7166"/>
                    </a:cubicBezTo>
                    <a:lnTo>
                      <a:pt x="3847" y="7725"/>
                    </a:lnTo>
                    <a:close/>
                    <a:moveTo>
                      <a:pt x="4288" y="7665"/>
                    </a:moveTo>
                    <a:lnTo>
                      <a:pt x="4288" y="7665"/>
                    </a:lnTo>
                    <a:cubicBezTo>
                      <a:pt x="4317" y="7694"/>
                      <a:pt x="4376" y="7665"/>
                      <a:pt x="4405" y="7636"/>
                    </a:cubicBezTo>
                    <a:cubicBezTo>
                      <a:pt x="4434" y="7548"/>
                      <a:pt x="4434" y="7548"/>
                      <a:pt x="4434" y="7548"/>
                    </a:cubicBezTo>
                    <a:cubicBezTo>
                      <a:pt x="4288" y="7548"/>
                      <a:pt x="4288" y="7548"/>
                      <a:pt x="4288" y="7548"/>
                    </a:cubicBezTo>
                    <a:cubicBezTo>
                      <a:pt x="4288" y="7430"/>
                      <a:pt x="4288" y="7430"/>
                      <a:pt x="4288" y="7430"/>
                    </a:cubicBezTo>
                    <a:cubicBezTo>
                      <a:pt x="4552" y="7459"/>
                      <a:pt x="4552" y="7459"/>
                      <a:pt x="4552" y="7459"/>
                    </a:cubicBezTo>
                    <a:cubicBezTo>
                      <a:pt x="4522" y="7694"/>
                      <a:pt x="4522" y="7694"/>
                      <a:pt x="4522" y="7694"/>
                    </a:cubicBezTo>
                    <a:cubicBezTo>
                      <a:pt x="4464" y="7754"/>
                      <a:pt x="4376" y="7783"/>
                      <a:pt x="4258" y="7783"/>
                    </a:cubicBezTo>
                    <a:cubicBezTo>
                      <a:pt x="4082" y="7754"/>
                      <a:pt x="3964" y="7636"/>
                      <a:pt x="3994" y="7459"/>
                    </a:cubicBezTo>
                    <a:cubicBezTo>
                      <a:pt x="3994" y="7284"/>
                      <a:pt x="4141" y="7166"/>
                      <a:pt x="4317" y="7195"/>
                    </a:cubicBezTo>
                    <a:cubicBezTo>
                      <a:pt x="4405" y="7195"/>
                      <a:pt x="4493" y="7255"/>
                      <a:pt x="4552" y="7313"/>
                    </a:cubicBezTo>
                    <a:cubicBezTo>
                      <a:pt x="4464" y="7372"/>
                      <a:pt x="4464" y="7372"/>
                      <a:pt x="4464" y="7372"/>
                    </a:cubicBezTo>
                    <a:cubicBezTo>
                      <a:pt x="4434" y="7342"/>
                      <a:pt x="4376" y="7284"/>
                      <a:pt x="4317" y="7284"/>
                    </a:cubicBezTo>
                    <a:cubicBezTo>
                      <a:pt x="4199" y="7284"/>
                      <a:pt x="4112" y="7372"/>
                      <a:pt x="4112" y="7459"/>
                    </a:cubicBezTo>
                    <a:cubicBezTo>
                      <a:pt x="4112" y="7577"/>
                      <a:pt x="4170" y="7665"/>
                      <a:pt x="4288" y="7665"/>
                    </a:cubicBezTo>
                    <a:close/>
                    <a:moveTo>
                      <a:pt x="4904" y="7459"/>
                    </a:moveTo>
                    <a:lnTo>
                      <a:pt x="4904" y="7459"/>
                    </a:lnTo>
                    <a:cubicBezTo>
                      <a:pt x="4963" y="7490"/>
                      <a:pt x="5052" y="7548"/>
                      <a:pt x="5052" y="7665"/>
                    </a:cubicBezTo>
                    <a:cubicBezTo>
                      <a:pt x="5052" y="7783"/>
                      <a:pt x="4934" y="7842"/>
                      <a:pt x="4817" y="7812"/>
                    </a:cubicBezTo>
                    <a:cubicBezTo>
                      <a:pt x="4728" y="7812"/>
                      <a:pt x="4669" y="7783"/>
                      <a:pt x="4611" y="7725"/>
                    </a:cubicBezTo>
                    <a:cubicBezTo>
                      <a:pt x="4699" y="7636"/>
                      <a:pt x="4699" y="7636"/>
                      <a:pt x="4699" y="7636"/>
                    </a:cubicBezTo>
                    <a:cubicBezTo>
                      <a:pt x="4728" y="7694"/>
                      <a:pt x="4757" y="7725"/>
                      <a:pt x="4817" y="7725"/>
                    </a:cubicBezTo>
                    <a:cubicBezTo>
                      <a:pt x="4875" y="7725"/>
                      <a:pt x="4934" y="7725"/>
                      <a:pt x="4934" y="7665"/>
                    </a:cubicBezTo>
                    <a:cubicBezTo>
                      <a:pt x="4934" y="7607"/>
                      <a:pt x="4875" y="7577"/>
                      <a:pt x="4817" y="7548"/>
                    </a:cubicBezTo>
                    <a:cubicBezTo>
                      <a:pt x="4757" y="7519"/>
                      <a:pt x="4669" y="7490"/>
                      <a:pt x="4669" y="7372"/>
                    </a:cubicBezTo>
                    <a:cubicBezTo>
                      <a:pt x="4699" y="7255"/>
                      <a:pt x="4787" y="7225"/>
                      <a:pt x="4875" y="7225"/>
                    </a:cubicBezTo>
                    <a:cubicBezTo>
                      <a:pt x="4963" y="7225"/>
                      <a:pt x="5021" y="7255"/>
                      <a:pt x="5052" y="7313"/>
                    </a:cubicBezTo>
                    <a:cubicBezTo>
                      <a:pt x="4992" y="7401"/>
                      <a:pt x="4992" y="7401"/>
                      <a:pt x="4992" y="7401"/>
                    </a:cubicBezTo>
                    <a:cubicBezTo>
                      <a:pt x="4963" y="7372"/>
                      <a:pt x="4934" y="7342"/>
                      <a:pt x="4875" y="7342"/>
                    </a:cubicBezTo>
                    <a:cubicBezTo>
                      <a:pt x="4846" y="7342"/>
                      <a:pt x="4787" y="7342"/>
                      <a:pt x="4787" y="7372"/>
                    </a:cubicBezTo>
                    <a:cubicBezTo>
                      <a:pt x="4787" y="7430"/>
                      <a:pt x="4846" y="7430"/>
                      <a:pt x="4904" y="74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24"/>
              <p:cNvSpPr/>
              <p:nvPr/>
            </p:nvSpPr>
            <p:spPr>
              <a:xfrm>
                <a:off x="7634288" y="-11113"/>
                <a:ext cx="2062162" cy="2917826"/>
              </a:xfrm>
              <a:custGeom>
                <a:rect b="b" l="l" r="r" t="t"/>
                <a:pathLst>
                  <a:path extrusionOk="0" h="8107" w="5728">
                    <a:moveTo>
                      <a:pt x="5610" y="29"/>
                    </a:moveTo>
                    <a:lnTo>
                      <a:pt x="5610" y="29"/>
                    </a:lnTo>
                    <a:cubicBezTo>
                      <a:pt x="0" y="411"/>
                      <a:pt x="0" y="411"/>
                      <a:pt x="0" y="411"/>
                    </a:cubicBezTo>
                    <a:cubicBezTo>
                      <a:pt x="4934" y="822"/>
                      <a:pt x="4934" y="822"/>
                      <a:pt x="4934" y="822"/>
                    </a:cubicBezTo>
                    <a:cubicBezTo>
                      <a:pt x="5052" y="822"/>
                      <a:pt x="5140" y="911"/>
                      <a:pt x="5140" y="1057"/>
                    </a:cubicBezTo>
                    <a:cubicBezTo>
                      <a:pt x="5140" y="8106"/>
                      <a:pt x="5140" y="8106"/>
                      <a:pt x="5140" y="8106"/>
                    </a:cubicBezTo>
                    <a:cubicBezTo>
                      <a:pt x="5610" y="8106"/>
                      <a:pt x="5610" y="8106"/>
                      <a:pt x="5610" y="8106"/>
                    </a:cubicBezTo>
                    <a:cubicBezTo>
                      <a:pt x="5668" y="8106"/>
                      <a:pt x="5727" y="8077"/>
                      <a:pt x="5727" y="7988"/>
                    </a:cubicBezTo>
                    <a:cubicBezTo>
                      <a:pt x="5727" y="146"/>
                      <a:pt x="5727" y="146"/>
                      <a:pt x="5727" y="146"/>
                    </a:cubicBezTo>
                    <a:cubicBezTo>
                      <a:pt x="5727" y="58"/>
                      <a:pt x="5668" y="0"/>
                      <a:pt x="5610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85" name="Google Shape;2385;p24"/>
          <p:cNvGrpSpPr/>
          <p:nvPr/>
        </p:nvGrpSpPr>
        <p:grpSpPr>
          <a:xfrm rot="-5400000">
            <a:off x="7062017" y="3391763"/>
            <a:ext cx="1512638" cy="463153"/>
            <a:chOff x="2549525" y="3340100"/>
            <a:chExt cx="4386263" cy="1343025"/>
          </a:xfrm>
        </p:grpSpPr>
        <p:sp>
          <p:nvSpPr>
            <p:cNvPr id="2386" name="Google Shape;2386;p24"/>
            <p:cNvSpPr/>
            <p:nvPr/>
          </p:nvSpPr>
          <p:spPr>
            <a:xfrm>
              <a:off x="2549525" y="3963988"/>
              <a:ext cx="465138" cy="85725"/>
            </a:xfrm>
            <a:custGeom>
              <a:rect b="b" l="l" r="r" t="t"/>
              <a:pathLst>
                <a:path extrusionOk="0" h="236" w="1293">
                  <a:moveTo>
                    <a:pt x="0" y="235"/>
                  </a:moveTo>
                  <a:lnTo>
                    <a:pt x="1292" y="235"/>
                  </a:lnTo>
                  <a:lnTo>
                    <a:pt x="1292" y="0"/>
                  </a:lnTo>
                  <a:lnTo>
                    <a:pt x="0" y="0"/>
                  </a:lnTo>
                  <a:lnTo>
                    <a:pt x="0" y="23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4"/>
            <p:cNvSpPr/>
            <p:nvPr/>
          </p:nvSpPr>
          <p:spPr>
            <a:xfrm>
              <a:off x="2549525" y="3816350"/>
              <a:ext cx="465138" cy="85725"/>
            </a:xfrm>
            <a:custGeom>
              <a:rect b="b" l="l" r="r" t="t"/>
              <a:pathLst>
                <a:path extrusionOk="0" h="236" w="1293">
                  <a:moveTo>
                    <a:pt x="0" y="235"/>
                  </a:moveTo>
                  <a:lnTo>
                    <a:pt x="1292" y="235"/>
                  </a:lnTo>
                  <a:lnTo>
                    <a:pt x="1292" y="0"/>
                  </a:lnTo>
                  <a:lnTo>
                    <a:pt x="0" y="0"/>
                  </a:lnTo>
                  <a:lnTo>
                    <a:pt x="0" y="23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4"/>
            <p:cNvSpPr/>
            <p:nvPr/>
          </p:nvSpPr>
          <p:spPr>
            <a:xfrm>
              <a:off x="2549525" y="4111625"/>
              <a:ext cx="465138" cy="85725"/>
            </a:xfrm>
            <a:custGeom>
              <a:rect b="b" l="l" r="r" t="t"/>
              <a:pathLst>
                <a:path extrusionOk="0" h="236" w="1293">
                  <a:moveTo>
                    <a:pt x="0" y="235"/>
                  </a:moveTo>
                  <a:lnTo>
                    <a:pt x="1292" y="235"/>
                  </a:lnTo>
                  <a:lnTo>
                    <a:pt x="1292" y="0"/>
                  </a:lnTo>
                  <a:lnTo>
                    <a:pt x="0" y="0"/>
                  </a:lnTo>
                  <a:lnTo>
                    <a:pt x="0" y="23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4"/>
            <p:cNvSpPr/>
            <p:nvPr/>
          </p:nvSpPr>
          <p:spPr>
            <a:xfrm>
              <a:off x="3076575" y="3975100"/>
              <a:ext cx="296863" cy="63500"/>
            </a:xfrm>
            <a:custGeom>
              <a:rect b="b" l="l" r="r" t="t"/>
              <a:pathLst>
                <a:path extrusionOk="0" h="177" w="823">
                  <a:moveTo>
                    <a:pt x="0" y="176"/>
                  </a:moveTo>
                  <a:lnTo>
                    <a:pt x="822" y="176"/>
                  </a:lnTo>
                  <a:lnTo>
                    <a:pt x="822" y="0"/>
                  </a:lnTo>
                  <a:lnTo>
                    <a:pt x="0" y="0"/>
                  </a:lnTo>
                  <a:lnTo>
                    <a:pt x="0" y="17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4"/>
            <p:cNvSpPr/>
            <p:nvPr/>
          </p:nvSpPr>
          <p:spPr>
            <a:xfrm>
              <a:off x="3436938" y="3340100"/>
              <a:ext cx="211137" cy="1343025"/>
            </a:xfrm>
            <a:custGeom>
              <a:rect b="b" l="l" r="r" t="t"/>
              <a:pathLst>
                <a:path extrusionOk="0" h="3730" w="588">
                  <a:moveTo>
                    <a:pt x="0" y="1614"/>
                  </a:moveTo>
                  <a:lnTo>
                    <a:pt x="0" y="2084"/>
                  </a:lnTo>
                  <a:lnTo>
                    <a:pt x="0" y="3729"/>
                  </a:lnTo>
                  <a:lnTo>
                    <a:pt x="587" y="3729"/>
                  </a:lnTo>
                  <a:lnTo>
                    <a:pt x="587" y="0"/>
                  </a:lnTo>
                  <a:lnTo>
                    <a:pt x="0" y="0"/>
                  </a:lnTo>
                  <a:lnTo>
                    <a:pt x="0" y="161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4"/>
            <p:cNvSpPr/>
            <p:nvPr/>
          </p:nvSpPr>
          <p:spPr>
            <a:xfrm>
              <a:off x="3722688" y="3340100"/>
              <a:ext cx="1270000" cy="1343025"/>
            </a:xfrm>
            <a:custGeom>
              <a:rect b="b" l="l" r="r" t="t"/>
              <a:pathLst>
                <a:path extrusionOk="0" h="3730" w="3526">
                  <a:moveTo>
                    <a:pt x="0" y="3729"/>
                  </a:moveTo>
                  <a:lnTo>
                    <a:pt x="3525" y="3729"/>
                  </a:lnTo>
                  <a:lnTo>
                    <a:pt x="3525" y="0"/>
                  </a:lnTo>
                  <a:lnTo>
                    <a:pt x="0" y="0"/>
                  </a:lnTo>
                  <a:lnTo>
                    <a:pt x="0" y="372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4"/>
            <p:cNvSpPr/>
            <p:nvPr/>
          </p:nvSpPr>
          <p:spPr>
            <a:xfrm>
              <a:off x="5064125" y="3340100"/>
              <a:ext cx="1512888" cy="1343025"/>
            </a:xfrm>
            <a:custGeom>
              <a:rect b="b" l="l" r="r" t="t"/>
              <a:pathLst>
                <a:path extrusionOk="0" h="3730" w="4201">
                  <a:moveTo>
                    <a:pt x="3525" y="1585"/>
                  </a:moveTo>
                  <a:lnTo>
                    <a:pt x="3525" y="1585"/>
                  </a:lnTo>
                  <a:cubicBezTo>
                    <a:pt x="3026" y="1320"/>
                    <a:pt x="2467" y="1203"/>
                    <a:pt x="1910" y="1203"/>
                  </a:cubicBezTo>
                  <a:cubicBezTo>
                    <a:pt x="705" y="1203"/>
                    <a:pt x="705" y="1203"/>
                    <a:pt x="705" y="1203"/>
                  </a:cubicBezTo>
                  <a:cubicBezTo>
                    <a:pt x="705" y="822"/>
                    <a:pt x="705" y="264"/>
                    <a:pt x="705" y="264"/>
                  </a:cubicBezTo>
                  <a:cubicBezTo>
                    <a:pt x="705" y="117"/>
                    <a:pt x="588" y="0"/>
                    <a:pt x="4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29"/>
                    <a:pt x="0" y="3729"/>
                    <a:pt x="0" y="3729"/>
                  </a:cubicBezTo>
                  <a:cubicBezTo>
                    <a:pt x="441" y="3729"/>
                    <a:pt x="441" y="3729"/>
                    <a:pt x="441" y="3729"/>
                  </a:cubicBezTo>
                  <a:cubicBezTo>
                    <a:pt x="588" y="3729"/>
                    <a:pt x="705" y="3582"/>
                    <a:pt x="705" y="3435"/>
                  </a:cubicBezTo>
                  <a:cubicBezTo>
                    <a:pt x="705" y="3435"/>
                    <a:pt x="705" y="2906"/>
                    <a:pt x="705" y="2525"/>
                  </a:cubicBezTo>
                  <a:cubicBezTo>
                    <a:pt x="1910" y="2525"/>
                    <a:pt x="1910" y="2525"/>
                    <a:pt x="1910" y="2525"/>
                  </a:cubicBezTo>
                  <a:cubicBezTo>
                    <a:pt x="2467" y="2525"/>
                    <a:pt x="3026" y="2377"/>
                    <a:pt x="3525" y="2142"/>
                  </a:cubicBezTo>
                  <a:cubicBezTo>
                    <a:pt x="3525" y="2525"/>
                    <a:pt x="3525" y="2525"/>
                    <a:pt x="3525" y="2525"/>
                  </a:cubicBezTo>
                  <a:cubicBezTo>
                    <a:pt x="4200" y="2525"/>
                    <a:pt x="4200" y="2525"/>
                    <a:pt x="4200" y="2525"/>
                  </a:cubicBezTo>
                  <a:cubicBezTo>
                    <a:pt x="4200" y="1203"/>
                    <a:pt x="4200" y="1203"/>
                    <a:pt x="4200" y="1203"/>
                  </a:cubicBezTo>
                  <a:cubicBezTo>
                    <a:pt x="3525" y="1203"/>
                    <a:pt x="3525" y="1203"/>
                    <a:pt x="3525" y="1203"/>
                  </a:cubicBezTo>
                  <a:lnTo>
                    <a:pt x="3525" y="1585"/>
                  </a:lnTo>
                  <a:close/>
                  <a:moveTo>
                    <a:pt x="1910" y="2172"/>
                  </a:moveTo>
                  <a:lnTo>
                    <a:pt x="1910" y="2172"/>
                  </a:lnTo>
                  <a:cubicBezTo>
                    <a:pt x="705" y="2172"/>
                    <a:pt x="705" y="2172"/>
                    <a:pt x="705" y="2172"/>
                  </a:cubicBezTo>
                  <a:cubicBezTo>
                    <a:pt x="705" y="1878"/>
                    <a:pt x="705" y="1849"/>
                    <a:pt x="705" y="1526"/>
                  </a:cubicBezTo>
                  <a:cubicBezTo>
                    <a:pt x="1910" y="1526"/>
                    <a:pt x="1910" y="1526"/>
                    <a:pt x="1910" y="1526"/>
                  </a:cubicBezTo>
                  <a:cubicBezTo>
                    <a:pt x="2409" y="1526"/>
                    <a:pt x="2908" y="1643"/>
                    <a:pt x="3349" y="1849"/>
                  </a:cubicBezTo>
                  <a:cubicBezTo>
                    <a:pt x="2908" y="2084"/>
                    <a:pt x="2409" y="2172"/>
                    <a:pt x="1910" y="2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4"/>
            <p:cNvSpPr/>
            <p:nvPr/>
          </p:nvSpPr>
          <p:spPr>
            <a:xfrm>
              <a:off x="6692900" y="3889375"/>
              <a:ext cx="242888" cy="233363"/>
            </a:xfrm>
            <a:custGeom>
              <a:rect b="b" l="l" r="r" t="t"/>
              <a:pathLst>
                <a:path extrusionOk="0" h="647" w="676">
                  <a:moveTo>
                    <a:pt x="0" y="0"/>
                  </a:moveTo>
                  <a:lnTo>
                    <a:pt x="0" y="646"/>
                  </a:lnTo>
                  <a:lnTo>
                    <a:pt x="675" y="646"/>
                  </a:lnTo>
                  <a:lnTo>
                    <a:pt x="675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4" name="Google Shape;2394;p24"/>
          <p:cNvSpPr txBox="1"/>
          <p:nvPr/>
        </p:nvSpPr>
        <p:spPr>
          <a:xfrm>
            <a:off x="7162800" y="4457920"/>
            <a:ext cx="11620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24"/>
          <p:cNvSpPr txBox="1"/>
          <p:nvPr/>
        </p:nvSpPr>
        <p:spPr>
          <a:xfrm>
            <a:off x="7383914" y="2470457"/>
            <a:ext cx="9969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24"/>
          <p:cNvSpPr/>
          <p:nvPr/>
        </p:nvSpPr>
        <p:spPr>
          <a:xfrm>
            <a:off x="7419567" y="1576766"/>
            <a:ext cx="896079" cy="876300"/>
          </a:xfrm>
          <a:custGeom>
            <a:rect b="b" l="l" r="r" t="t"/>
            <a:pathLst>
              <a:path extrusionOk="0" h="8988" w="9192">
                <a:moveTo>
                  <a:pt x="8663" y="4229"/>
                </a:moveTo>
                <a:lnTo>
                  <a:pt x="8663" y="4229"/>
                </a:lnTo>
                <a:cubicBezTo>
                  <a:pt x="8575" y="4229"/>
                  <a:pt x="8575" y="4229"/>
                  <a:pt x="8575" y="4229"/>
                </a:cubicBezTo>
                <a:cubicBezTo>
                  <a:pt x="8575" y="3318"/>
                  <a:pt x="8575" y="3318"/>
                  <a:pt x="8575" y="3318"/>
                </a:cubicBezTo>
                <a:cubicBezTo>
                  <a:pt x="8575" y="3114"/>
                  <a:pt x="8398" y="2966"/>
                  <a:pt x="8193" y="2966"/>
                </a:cubicBezTo>
                <a:cubicBezTo>
                  <a:pt x="7958" y="2966"/>
                  <a:pt x="7958" y="2966"/>
                  <a:pt x="7958" y="2966"/>
                </a:cubicBezTo>
                <a:cubicBezTo>
                  <a:pt x="7958" y="2731"/>
                  <a:pt x="7958" y="2731"/>
                  <a:pt x="7958" y="2731"/>
                </a:cubicBezTo>
                <a:cubicBezTo>
                  <a:pt x="8457" y="2496"/>
                  <a:pt x="8781" y="1997"/>
                  <a:pt x="8781" y="1439"/>
                </a:cubicBezTo>
                <a:cubicBezTo>
                  <a:pt x="8781" y="647"/>
                  <a:pt x="8134" y="0"/>
                  <a:pt x="7341" y="0"/>
                </a:cubicBezTo>
                <a:cubicBezTo>
                  <a:pt x="6549" y="0"/>
                  <a:pt x="5902" y="647"/>
                  <a:pt x="5902" y="1439"/>
                </a:cubicBezTo>
                <a:cubicBezTo>
                  <a:pt x="5902" y="1997"/>
                  <a:pt x="6225" y="2496"/>
                  <a:pt x="6695" y="2731"/>
                </a:cubicBezTo>
                <a:cubicBezTo>
                  <a:pt x="6695" y="2966"/>
                  <a:pt x="6695" y="2966"/>
                  <a:pt x="6695" y="2966"/>
                </a:cubicBezTo>
                <a:cubicBezTo>
                  <a:pt x="1146" y="2966"/>
                  <a:pt x="1146" y="2966"/>
                  <a:pt x="1146" y="2966"/>
                </a:cubicBezTo>
                <a:cubicBezTo>
                  <a:pt x="940" y="2966"/>
                  <a:pt x="763" y="3114"/>
                  <a:pt x="763" y="3318"/>
                </a:cubicBezTo>
                <a:cubicBezTo>
                  <a:pt x="763" y="5404"/>
                  <a:pt x="763" y="5404"/>
                  <a:pt x="763" y="5404"/>
                </a:cubicBezTo>
                <a:cubicBezTo>
                  <a:pt x="206" y="5404"/>
                  <a:pt x="206" y="5404"/>
                  <a:pt x="206" y="5404"/>
                </a:cubicBezTo>
                <a:cubicBezTo>
                  <a:pt x="89" y="5404"/>
                  <a:pt x="0" y="5492"/>
                  <a:pt x="0" y="5581"/>
                </a:cubicBezTo>
                <a:cubicBezTo>
                  <a:pt x="0" y="5698"/>
                  <a:pt x="89" y="5785"/>
                  <a:pt x="206" y="5785"/>
                </a:cubicBezTo>
                <a:cubicBezTo>
                  <a:pt x="1703" y="5785"/>
                  <a:pt x="1703" y="5785"/>
                  <a:pt x="1703" y="5785"/>
                </a:cubicBezTo>
                <a:cubicBezTo>
                  <a:pt x="1791" y="5785"/>
                  <a:pt x="1880" y="5698"/>
                  <a:pt x="1880" y="5581"/>
                </a:cubicBezTo>
                <a:cubicBezTo>
                  <a:pt x="1880" y="5492"/>
                  <a:pt x="1791" y="5404"/>
                  <a:pt x="1703" y="5404"/>
                </a:cubicBezTo>
                <a:cubicBezTo>
                  <a:pt x="1146" y="5404"/>
                  <a:pt x="1146" y="5404"/>
                  <a:pt x="1146" y="5404"/>
                </a:cubicBezTo>
                <a:cubicBezTo>
                  <a:pt x="1146" y="3318"/>
                  <a:pt x="1146" y="3318"/>
                  <a:pt x="1146" y="3318"/>
                </a:cubicBezTo>
                <a:cubicBezTo>
                  <a:pt x="6079" y="3318"/>
                  <a:pt x="6079" y="3318"/>
                  <a:pt x="6079" y="3318"/>
                </a:cubicBezTo>
                <a:cubicBezTo>
                  <a:pt x="6079" y="4229"/>
                  <a:pt x="6079" y="4229"/>
                  <a:pt x="6079" y="4229"/>
                </a:cubicBezTo>
                <a:cubicBezTo>
                  <a:pt x="5990" y="4229"/>
                  <a:pt x="5990" y="4229"/>
                  <a:pt x="5990" y="4229"/>
                </a:cubicBezTo>
                <a:cubicBezTo>
                  <a:pt x="5696" y="4229"/>
                  <a:pt x="5461" y="4464"/>
                  <a:pt x="5461" y="4758"/>
                </a:cubicBezTo>
                <a:cubicBezTo>
                  <a:pt x="5461" y="7372"/>
                  <a:pt x="5461" y="7372"/>
                  <a:pt x="5461" y="7372"/>
                </a:cubicBezTo>
                <a:cubicBezTo>
                  <a:pt x="5461" y="7636"/>
                  <a:pt x="5696" y="7871"/>
                  <a:pt x="5990" y="7871"/>
                </a:cubicBezTo>
                <a:cubicBezTo>
                  <a:pt x="6079" y="7871"/>
                  <a:pt x="6079" y="7871"/>
                  <a:pt x="6079" y="7871"/>
                </a:cubicBezTo>
                <a:cubicBezTo>
                  <a:pt x="6079" y="8635"/>
                  <a:pt x="6079" y="8635"/>
                  <a:pt x="6079" y="8635"/>
                </a:cubicBezTo>
                <a:cubicBezTo>
                  <a:pt x="1146" y="8635"/>
                  <a:pt x="1146" y="8635"/>
                  <a:pt x="1146" y="8635"/>
                </a:cubicBezTo>
                <a:cubicBezTo>
                  <a:pt x="1146" y="6550"/>
                  <a:pt x="1146" y="6550"/>
                  <a:pt x="1146" y="6550"/>
                </a:cubicBezTo>
                <a:cubicBezTo>
                  <a:pt x="1292" y="6550"/>
                  <a:pt x="1292" y="6550"/>
                  <a:pt x="1292" y="6550"/>
                </a:cubicBezTo>
                <a:cubicBezTo>
                  <a:pt x="1410" y="6550"/>
                  <a:pt x="1468" y="6461"/>
                  <a:pt x="1468" y="6344"/>
                </a:cubicBezTo>
                <a:cubicBezTo>
                  <a:pt x="1468" y="6255"/>
                  <a:pt x="1410" y="6168"/>
                  <a:pt x="1292" y="6168"/>
                </a:cubicBezTo>
                <a:cubicBezTo>
                  <a:pt x="588" y="6168"/>
                  <a:pt x="588" y="6168"/>
                  <a:pt x="588" y="6168"/>
                </a:cubicBezTo>
                <a:cubicBezTo>
                  <a:pt x="499" y="6168"/>
                  <a:pt x="411" y="6255"/>
                  <a:pt x="411" y="6344"/>
                </a:cubicBezTo>
                <a:cubicBezTo>
                  <a:pt x="411" y="6461"/>
                  <a:pt x="499" y="6550"/>
                  <a:pt x="588" y="6550"/>
                </a:cubicBezTo>
                <a:cubicBezTo>
                  <a:pt x="763" y="6550"/>
                  <a:pt x="763" y="6550"/>
                  <a:pt x="763" y="6550"/>
                </a:cubicBezTo>
                <a:cubicBezTo>
                  <a:pt x="763" y="8635"/>
                  <a:pt x="763" y="8635"/>
                  <a:pt x="763" y="8635"/>
                </a:cubicBezTo>
                <a:cubicBezTo>
                  <a:pt x="763" y="8840"/>
                  <a:pt x="940" y="8987"/>
                  <a:pt x="1146" y="8987"/>
                </a:cubicBezTo>
                <a:cubicBezTo>
                  <a:pt x="8193" y="8987"/>
                  <a:pt x="8193" y="8987"/>
                  <a:pt x="8193" y="8987"/>
                </a:cubicBezTo>
                <a:cubicBezTo>
                  <a:pt x="8398" y="8987"/>
                  <a:pt x="8575" y="8840"/>
                  <a:pt x="8575" y="8635"/>
                </a:cubicBezTo>
                <a:cubicBezTo>
                  <a:pt x="8575" y="7871"/>
                  <a:pt x="8575" y="7871"/>
                  <a:pt x="8575" y="7871"/>
                </a:cubicBezTo>
                <a:cubicBezTo>
                  <a:pt x="8663" y="7871"/>
                  <a:pt x="8663" y="7871"/>
                  <a:pt x="8663" y="7871"/>
                </a:cubicBezTo>
                <a:cubicBezTo>
                  <a:pt x="8956" y="7871"/>
                  <a:pt x="9191" y="7636"/>
                  <a:pt x="9191" y="7372"/>
                </a:cubicBezTo>
                <a:cubicBezTo>
                  <a:pt x="9191" y="4758"/>
                  <a:pt x="9191" y="4758"/>
                  <a:pt x="9191" y="4758"/>
                </a:cubicBezTo>
                <a:cubicBezTo>
                  <a:pt x="9191" y="4464"/>
                  <a:pt x="8956" y="4229"/>
                  <a:pt x="8663" y="4229"/>
                </a:cubicBezTo>
                <a:close/>
                <a:moveTo>
                  <a:pt x="8193" y="8635"/>
                </a:moveTo>
                <a:lnTo>
                  <a:pt x="8193" y="8635"/>
                </a:lnTo>
                <a:cubicBezTo>
                  <a:pt x="6460" y="8635"/>
                  <a:pt x="6460" y="8635"/>
                  <a:pt x="6460" y="8635"/>
                </a:cubicBezTo>
                <a:cubicBezTo>
                  <a:pt x="6460" y="7871"/>
                  <a:pt x="6460" y="7871"/>
                  <a:pt x="6460" y="7871"/>
                </a:cubicBezTo>
                <a:cubicBezTo>
                  <a:pt x="6549" y="7871"/>
                  <a:pt x="6549" y="7871"/>
                  <a:pt x="6549" y="7871"/>
                </a:cubicBezTo>
                <a:cubicBezTo>
                  <a:pt x="6813" y="7871"/>
                  <a:pt x="7048" y="7636"/>
                  <a:pt x="7048" y="7372"/>
                </a:cubicBezTo>
                <a:cubicBezTo>
                  <a:pt x="7048" y="4758"/>
                  <a:pt x="7048" y="4758"/>
                  <a:pt x="7048" y="4758"/>
                </a:cubicBezTo>
                <a:cubicBezTo>
                  <a:pt x="7048" y="4464"/>
                  <a:pt x="6813" y="4229"/>
                  <a:pt x="6549" y="4229"/>
                </a:cubicBezTo>
                <a:cubicBezTo>
                  <a:pt x="6460" y="4229"/>
                  <a:pt x="6460" y="4229"/>
                  <a:pt x="6460" y="4229"/>
                </a:cubicBezTo>
                <a:cubicBezTo>
                  <a:pt x="6460" y="3318"/>
                  <a:pt x="6460" y="3318"/>
                  <a:pt x="6460" y="3318"/>
                </a:cubicBezTo>
                <a:cubicBezTo>
                  <a:pt x="6784" y="3318"/>
                  <a:pt x="6784" y="3318"/>
                  <a:pt x="6784" y="3318"/>
                </a:cubicBezTo>
                <a:cubicBezTo>
                  <a:pt x="6901" y="3524"/>
                  <a:pt x="7106" y="3642"/>
                  <a:pt x="7341" y="3642"/>
                </a:cubicBezTo>
                <a:lnTo>
                  <a:pt x="7341" y="3642"/>
                </a:lnTo>
                <a:cubicBezTo>
                  <a:pt x="7576" y="3642"/>
                  <a:pt x="7782" y="3524"/>
                  <a:pt x="7899" y="3318"/>
                </a:cubicBezTo>
                <a:lnTo>
                  <a:pt x="7899" y="3318"/>
                </a:lnTo>
                <a:cubicBezTo>
                  <a:pt x="8193" y="3318"/>
                  <a:pt x="8193" y="3318"/>
                  <a:pt x="8193" y="3318"/>
                </a:cubicBezTo>
                <a:cubicBezTo>
                  <a:pt x="8193" y="4229"/>
                  <a:pt x="8193" y="4229"/>
                  <a:pt x="8193" y="4229"/>
                </a:cubicBezTo>
                <a:cubicBezTo>
                  <a:pt x="8134" y="4229"/>
                  <a:pt x="8134" y="4229"/>
                  <a:pt x="8134" y="4229"/>
                </a:cubicBezTo>
                <a:cubicBezTo>
                  <a:pt x="7841" y="4229"/>
                  <a:pt x="7606" y="4464"/>
                  <a:pt x="7606" y="4758"/>
                </a:cubicBezTo>
                <a:cubicBezTo>
                  <a:pt x="7606" y="7372"/>
                  <a:pt x="7606" y="7372"/>
                  <a:pt x="7606" y="7372"/>
                </a:cubicBezTo>
                <a:cubicBezTo>
                  <a:pt x="7606" y="7636"/>
                  <a:pt x="7841" y="7871"/>
                  <a:pt x="8134" y="7871"/>
                </a:cubicBezTo>
                <a:cubicBezTo>
                  <a:pt x="8193" y="7871"/>
                  <a:pt x="8193" y="7871"/>
                  <a:pt x="8193" y="7871"/>
                </a:cubicBezTo>
                <a:lnTo>
                  <a:pt x="8193" y="86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2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Video Timers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5 Minute Timer" id="2402" name="Google Shape;24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939" y="279577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30 Minute Timer" id="2403" name="Google Shape;240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757" y="159314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20 Minute Timer" id="2404" name="Google Shape;240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7265" y="159314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15 Minute Timer" id="2405" name="Google Shape;240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8940" y="159314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10 Minute Timer" id="2406" name="Google Shape;240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3757" y="279577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25 Minute Timer" id="2407" name="Google Shape;2407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10511" y="159314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7 Minute Timer" id="2408" name="Google Shape;2408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10512" y="279577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9 Minute Timer" id="2409" name="Google Shape;2409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57264" y="2795778"/>
            <a:ext cx="1521303" cy="859536"/>
          </a:xfrm>
          <a:prstGeom prst="rect">
            <a:avLst/>
          </a:prstGeom>
          <a:noFill/>
          <a:ln cap="flat" cmpd="sng" w="476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0" name="Google Shape;2410;p25"/>
          <p:cNvSpPr txBox="1"/>
          <p:nvPr/>
        </p:nvSpPr>
        <p:spPr>
          <a:xfrm>
            <a:off x="819150" y="3958683"/>
            <a:ext cx="75057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timers in the same style available on youtube through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Adam Eschborn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https://www.youtube.com/channel/UC53vOmOKmI5IFopx7TbRsWw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"/>
          <p:cNvSpPr/>
          <p:nvPr/>
        </p:nvSpPr>
        <p:spPr>
          <a:xfrm>
            <a:off x="6000441" y="1383957"/>
            <a:ext cx="2343459" cy="305469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"/>
          <p:cNvSpPr txBox="1"/>
          <p:nvPr>
            <p:ph type="title"/>
          </p:nvPr>
        </p:nvSpPr>
        <p:spPr>
          <a:xfrm>
            <a:off x="804321" y="563661"/>
            <a:ext cx="50667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Explore your surroundings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4" name="Google Shape;314;p5"/>
          <p:cNvGrpSpPr/>
          <p:nvPr/>
        </p:nvGrpSpPr>
        <p:grpSpPr>
          <a:xfrm>
            <a:off x="6422700" y="2675693"/>
            <a:ext cx="1723492" cy="1604542"/>
            <a:chOff x="6620408" y="2834108"/>
            <a:chExt cx="1723492" cy="1604542"/>
          </a:xfrm>
        </p:grpSpPr>
        <p:pic>
          <p:nvPicPr>
            <p:cNvPr id="315" name="Google Shape;315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20408" y="2834108"/>
              <a:ext cx="1108710" cy="1062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5"/>
            <p:cNvSpPr/>
            <p:nvPr/>
          </p:nvSpPr>
          <p:spPr>
            <a:xfrm>
              <a:off x="7361482" y="3456232"/>
              <a:ext cx="982418" cy="982418"/>
            </a:xfrm>
            <a:custGeom>
              <a:rect b="b" l="l" r="r" t="t"/>
              <a:pathLst>
                <a:path extrusionOk="0" h="318" w="319">
                  <a:moveTo>
                    <a:pt x="308" y="268"/>
                  </a:moveTo>
                  <a:cubicBezTo>
                    <a:pt x="233" y="192"/>
                    <a:pt x="233" y="192"/>
                    <a:pt x="233" y="192"/>
                  </a:cubicBezTo>
                  <a:cubicBezTo>
                    <a:pt x="244" y="173"/>
                    <a:pt x="251" y="151"/>
                    <a:pt x="251" y="128"/>
                  </a:cubicBezTo>
                  <a:cubicBezTo>
                    <a:pt x="251" y="60"/>
                    <a:pt x="192" y="0"/>
                    <a:pt x="123" y="0"/>
                  </a:cubicBezTo>
                  <a:cubicBezTo>
                    <a:pt x="55" y="0"/>
                    <a:pt x="0" y="56"/>
                    <a:pt x="0" y="124"/>
                  </a:cubicBezTo>
                  <a:cubicBezTo>
                    <a:pt x="0" y="192"/>
                    <a:pt x="59" y="252"/>
                    <a:pt x="127" y="252"/>
                  </a:cubicBezTo>
                  <a:cubicBezTo>
                    <a:pt x="150" y="252"/>
                    <a:pt x="171" y="246"/>
                    <a:pt x="189" y="235"/>
                  </a:cubicBezTo>
                  <a:cubicBezTo>
                    <a:pt x="265" y="311"/>
                    <a:pt x="265" y="311"/>
                    <a:pt x="265" y="311"/>
                  </a:cubicBezTo>
                  <a:cubicBezTo>
                    <a:pt x="273" y="318"/>
                    <a:pt x="285" y="318"/>
                    <a:pt x="292" y="311"/>
                  </a:cubicBezTo>
                  <a:cubicBezTo>
                    <a:pt x="311" y="292"/>
                    <a:pt x="311" y="292"/>
                    <a:pt x="311" y="292"/>
                  </a:cubicBezTo>
                  <a:cubicBezTo>
                    <a:pt x="319" y="285"/>
                    <a:pt x="316" y="275"/>
                    <a:pt x="308" y="268"/>
                  </a:cubicBezTo>
                  <a:close/>
                  <a:moveTo>
                    <a:pt x="38" y="124"/>
                  </a:moveTo>
                  <a:cubicBezTo>
                    <a:pt x="38" y="77"/>
                    <a:pt x="76" y="38"/>
                    <a:pt x="123" y="38"/>
                  </a:cubicBezTo>
                  <a:cubicBezTo>
                    <a:pt x="171" y="38"/>
                    <a:pt x="213" y="81"/>
                    <a:pt x="213" y="128"/>
                  </a:cubicBezTo>
                  <a:cubicBezTo>
                    <a:pt x="213" y="175"/>
                    <a:pt x="174" y="214"/>
                    <a:pt x="127" y="214"/>
                  </a:cubicBezTo>
                  <a:cubicBezTo>
                    <a:pt x="80" y="214"/>
                    <a:pt x="38" y="171"/>
                    <a:pt x="38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5"/>
          <p:cNvSpPr txBox="1"/>
          <p:nvPr/>
        </p:nvSpPr>
        <p:spPr>
          <a:xfrm>
            <a:off x="7244239" y="636115"/>
            <a:ext cx="1197898" cy="4547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 minutes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7003810" y="743307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"/>
          <p:cNvSpPr txBox="1"/>
          <p:nvPr>
            <p:ph idx="1" type="body"/>
          </p:nvPr>
        </p:nvSpPr>
        <p:spPr>
          <a:xfrm>
            <a:off x="819150" y="1583388"/>
            <a:ext cx="5052000" cy="288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Take 5 minutes to look around.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can you find that has been</a:t>
            </a:r>
            <a:r>
              <a:rPr i="1" lang="en-US">
                <a:latin typeface="Lato"/>
                <a:ea typeface="Lato"/>
                <a:cs typeface="Lato"/>
                <a:sym typeface="Lato"/>
              </a:rPr>
              <a:t> “engineered”</a:t>
            </a:r>
            <a:r>
              <a:rPr lang="en-US">
                <a:latin typeface="Lato"/>
                <a:ea typeface="Lato"/>
                <a:cs typeface="Lato"/>
                <a:sym typeface="Lato"/>
              </a:rPr>
              <a:t> or </a:t>
            </a:r>
            <a:r>
              <a:rPr i="1" lang="en-US">
                <a:latin typeface="Lato"/>
                <a:ea typeface="Lato"/>
                <a:cs typeface="Lato"/>
                <a:sym typeface="Lato"/>
              </a:rPr>
              <a:t>“designed”</a:t>
            </a:r>
            <a:r>
              <a:rPr lang="en-US">
                <a:latin typeface="Lato"/>
                <a:ea typeface="Lato"/>
                <a:cs typeface="Lato"/>
                <a:sym typeface="Lato"/>
              </a:rPr>
              <a:t>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2800"/>
              </a:spcBef>
              <a:spcAft>
                <a:spcPts val="1200"/>
              </a:spcAft>
              <a:buSzPts val="1800"/>
              <a:buNone/>
            </a:pPr>
            <a:r>
              <a:rPr lang="en-US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Take a picture, draw or bring the item back to share!</a:t>
            </a:r>
            <a:endParaRPr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his 5 minute timer with alarm counts down to 0:00 EXACTLY.&#10;Playlist with all Timers! : https://www.youtube.com/playlist?list=PLhJ5MzpCOQ5WPDPYQFt5iJAdnqTFQ-ksu&#10;&#10;Do you want another timer? Tell me in comments.&#10;The only thing you have to do is only to credit me with the link of the video and my channel (https://www.youtube.com/channel/UCRJD5e550IvvEGPhoq-rV5g), very easy!&#10;&#10;Inspiration by Adam Eschborn : https://www.youtube.com/channel/UC53vOmOKmI5IFopx7TbRsWw&#10;&#10;Subscribe : https://www.youtube.com/channel/UCRJD5e550IvvEGPhoq-rV5g?sub_confirmation=5&#10;&#10;#timer&#10;&#10;00:00 5 Minute Timer&#10;01:00 4 Minute Timer&#10;02:00 3 Minute Timer&#10;03:00 2 Minute Timer&#10;04:00 1 Minute Timer&#10;04:15 45 Second Timer&#10;04:30 30 Second Timer" id="320" name="Google Shape;320;p5" title="🔇🔔 𝟱 𝗠𝗜𝗡𝗨𝗧𝗘 𝗧𝗜𝗠𝗘𝗥 🔔🔇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2172" y="1383950"/>
            <a:ext cx="1583720" cy="11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"/>
          <p:cNvSpPr/>
          <p:nvPr/>
        </p:nvSpPr>
        <p:spPr>
          <a:xfrm>
            <a:off x="6259935" y="1383957"/>
            <a:ext cx="2083965" cy="305469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6"/>
          <p:cNvSpPr txBox="1"/>
          <p:nvPr>
            <p:ph type="title"/>
          </p:nvPr>
        </p:nvSpPr>
        <p:spPr>
          <a:xfrm>
            <a:off x="819150" y="571689"/>
            <a:ext cx="7505700" cy="478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share our objects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1344416" y="1603041"/>
            <a:ext cx="4720281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How do you know this object was engineered?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What did the engineer consider when designing it?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What’s something you have a lot of in your home (forks, lamps, chairs etc.)?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14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Does every version look the same? What’s similar, what’s different?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2192" y="1616305"/>
            <a:ext cx="1259450" cy="12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2192" y="3053692"/>
            <a:ext cx="1259450" cy="125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6"/>
          <p:cNvGrpSpPr/>
          <p:nvPr/>
        </p:nvGrpSpPr>
        <p:grpSpPr>
          <a:xfrm>
            <a:off x="805043" y="1545900"/>
            <a:ext cx="344135" cy="346114"/>
            <a:chOff x="805649" y="1456156"/>
            <a:chExt cx="386355" cy="388576"/>
          </a:xfrm>
        </p:grpSpPr>
        <p:sp>
          <p:nvSpPr>
            <p:cNvPr id="331" name="Google Shape;331;p6"/>
            <p:cNvSpPr/>
            <p:nvPr/>
          </p:nvSpPr>
          <p:spPr>
            <a:xfrm>
              <a:off x="815134" y="1473411"/>
              <a:ext cx="371321" cy="371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 txBox="1"/>
            <p:nvPr/>
          </p:nvSpPr>
          <p:spPr>
            <a:xfrm>
              <a:off x="805649" y="1456156"/>
              <a:ext cx="386355" cy="331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6"/>
          <p:cNvGrpSpPr/>
          <p:nvPr/>
        </p:nvGrpSpPr>
        <p:grpSpPr>
          <a:xfrm>
            <a:off x="805043" y="2040170"/>
            <a:ext cx="344135" cy="346114"/>
            <a:chOff x="805649" y="1456156"/>
            <a:chExt cx="386355" cy="388576"/>
          </a:xfrm>
        </p:grpSpPr>
        <p:sp>
          <p:nvSpPr>
            <p:cNvPr id="334" name="Google Shape;334;p6"/>
            <p:cNvSpPr/>
            <p:nvPr/>
          </p:nvSpPr>
          <p:spPr>
            <a:xfrm>
              <a:off x="815134" y="1473411"/>
              <a:ext cx="371321" cy="371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 txBox="1"/>
            <p:nvPr/>
          </p:nvSpPr>
          <p:spPr>
            <a:xfrm>
              <a:off x="805649" y="1456156"/>
              <a:ext cx="386355" cy="331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6"/>
          <p:cNvGrpSpPr/>
          <p:nvPr/>
        </p:nvGrpSpPr>
        <p:grpSpPr>
          <a:xfrm>
            <a:off x="805043" y="2559152"/>
            <a:ext cx="344135" cy="346114"/>
            <a:chOff x="805649" y="1456156"/>
            <a:chExt cx="386355" cy="388576"/>
          </a:xfrm>
        </p:grpSpPr>
        <p:sp>
          <p:nvSpPr>
            <p:cNvPr id="337" name="Google Shape;337;p6"/>
            <p:cNvSpPr/>
            <p:nvPr/>
          </p:nvSpPr>
          <p:spPr>
            <a:xfrm>
              <a:off x="815134" y="1473411"/>
              <a:ext cx="371321" cy="371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 txBox="1"/>
            <p:nvPr/>
          </p:nvSpPr>
          <p:spPr>
            <a:xfrm>
              <a:off x="805649" y="1456156"/>
              <a:ext cx="386355" cy="331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6"/>
          <p:cNvGrpSpPr/>
          <p:nvPr/>
        </p:nvGrpSpPr>
        <p:grpSpPr>
          <a:xfrm>
            <a:off x="805043" y="3256073"/>
            <a:ext cx="344135" cy="346114"/>
            <a:chOff x="805649" y="1456156"/>
            <a:chExt cx="386355" cy="388576"/>
          </a:xfrm>
        </p:grpSpPr>
        <p:sp>
          <p:nvSpPr>
            <p:cNvPr id="340" name="Google Shape;340;p6"/>
            <p:cNvSpPr/>
            <p:nvPr/>
          </p:nvSpPr>
          <p:spPr>
            <a:xfrm>
              <a:off x="815134" y="1473411"/>
              <a:ext cx="371321" cy="371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"/>
            <p:cNvSpPr txBox="1"/>
            <p:nvPr/>
          </p:nvSpPr>
          <p:spPr>
            <a:xfrm>
              <a:off x="805649" y="1456156"/>
              <a:ext cx="386355" cy="331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"/>
          <p:cNvSpPr txBox="1"/>
          <p:nvPr>
            <p:ph type="title"/>
          </p:nvPr>
        </p:nvSpPr>
        <p:spPr>
          <a:xfrm>
            <a:off x="800100" y="561798"/>
            <a:ext cx="7505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We will use these materials next time: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7"/>
          <p:cNvSpPr txBox="1"/>
          <p:nvPr>
            <p:ph idx="1" type="body"/>
          </p:nvPr>
        </p:nvSpPr>
        <p:spPr>
          <a:xfrm>
            <a:off x="819150" y="1517322"/>
            <a:ext cx="5300296" cy="3114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Cardstock or colored paper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5-10 sheets of plain paper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Something to make holes (optional)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Char char="▪"/>
            </a:pPr>
            <a:r>
              <a:rPr lang="en-US" sz="1500">
                <a:latin typeface="Lato"/>
                <a:ea typeface="Lato"/>
                <a:cs typeface="Lato"/>
                <a:sym typeface="Lato"/>
              </a:rPr>
              <a:t>Hammer and 1 nail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Char char="▪"/>
            </a:pPr>
            <a:r>
              <a:rPr lang="en-US" sz="1500">
                <a:latin typeface="Lato"/>
                <a:ea typeface="Lato"/>
                <a:cs typeface="Lato"/>
                <a:sym typeface="Lato"/>
              </a:rPr>
              <a:t>Hole puncher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ato"/>
              <a:buChar char="▪"/>
            </a:pPr>
            <a:r>
              <a:rPr lang="en-US" sz="1500">
                <a:latin typeface="Lato"/>
                <a:ea typeface="Lato"/>
                <a:cs typeface="Lato"/>
                <a:sym typeface="Lato"/>
              </a:rPr>
              <a:t>Scissor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String, thread, or yarn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Crayons, markers, stickers, or other craft supplies</a:t>
            </a:r>
            <a:r>
              <a:rPr lang="en-US" sz="1500"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8" name="Google Shape;348;p7"/>
          <p:cNvSpPr/>
          <p:nvPr/>
        </p:nvSpPr>
        <p:spPr>
          <a:xfrm>
            <a:off x="6259935" y="1533429"/>
            <a:ext cx="2083965" cy="27538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" name="Google Shape;349;p7"/>
          <p:cNvGrpSpPr/>
          <p:nvPr/>
        </p:nvGrpSpPr>
        <p:grpSpPr>
          <a:xfrm>
            <a:off x="6471674" y="2078694"/>
            <a:ext cx="1664399" cy="1403059"/>
            <a:chOff x="6471674" y="2078694"/>
            <a:chExt cx="1664399" cy="1403059"/>
          </a:xfrm>
        </p:grpSpPr>
        <p:sp>
          <p:nvSpPr>
            <p:cNvPr id="350" name="Google Shape;350;p7"/>
            <p:cNvSpPr/>
            <p:nvPr/>
          </p:nvSpPr>
          <p:spPr>
            <a:xfrm>
              <a:off x="6741855" y="2078694"/>
              <a:ext cx="536532" cy="1403059"/>
            </a:xfrm>
            <a:custGeom>
              <a:rect b="b" l="l" r="r" t="t"/>
              <a:pathLst>
                <a:path extrusionOk="0" h="21000" w="8030">
                  <a:moveTo>
                    <a:pt x="481" y="15751"/>
                  </a:moveTo>
                  <a:lnTo>
                    <a:pt x="481" y="15751"/>
                  </a:lnTo>
                  <a:cubicBezTo>
                    <a:pt x="932" y="15735"/>
                    <a:pt x="3392" y="16797"/>
                    <a:pt x="3927" y="17065"/>
                  </a:cubicBezTo>
                  <a:cubicBezTo>
                    <a:pt x="4996" y="17607"/>
                    <a:pt x="5470" y="18073"/>
                    <a:pt x="6272" y="18883"/>
                  </a:cubicBezTo>
                  <a:cubicBezTo>
                    <a:pt x="6363" y="18974"/>
                    <a:pt x="6501" y="19089"/>
                    <a:pt x="6585" y="19204"/>
                  </a:cubicBezTo>
                  <a:cubicBezTo>
                    <a:pt x="7104" y="19792"/>
                    <a:pt x="7395" y="20128"/>
                    <a:pt x="7868" y="20777"/>
                  </a:cubicBezTo>
                  <a:cubicBezTo>
                    <a:pt x="7906" y="20831"/>
                    <a:pt x="8013" y="20961"/>
                    <a:pt x="8029" y="20999"/>
                  </a:cubicBezTo>
                  <a:cubicBezTo>
                    <a:pt x="7975" y="6195"/>
                    <a:pt x="7975" y="6195"/>
                    <a:pt x="7975" y="6195"/>
                  </a:cubicBezTo>
                  <a:cubicBezTo>
                    <a:pt x="7952" y="6073"/>
                    <a:pt x="7784" y="5668"/>
                    <a:pt x="7708" y="5607"/>
                  </a:cubicBezTo>
                  <a:cubicBezTo>
                    <a:pt x="7555" y="5187"/>
                    <a:pt x="7005" y="4576"/>
                    <a:pt x="6692" y="4224"/>
                  </a:cubicBezTo>
                  <a:cubicBezTo>
                    <a:pt x="6088" y="3629"/>
                    <a:pt x="6088" y="3629"/>
                    <a:pt x="6088" y="3629"/>
                  </a:cubicBezTo>
                  <a:cubicBezTo>
                    <a:pt x="6020" y="3560"/>
                    <a:pt x="5492" y="3162"/>
                    <a:pt x="5470" y="3094"/>
                  </a:cubicBezTo>
                  <a:cubicBezTo>
                    <a:pt x="5363" y="3056"/>
                    <a:pt x="4950" y="2750"/>
                    <a:pt x="4820" y="2658"/>
                  </a:cubicBezTo>
                  <a:cubicBezTo>
                    <a:pt x="3606" y="1833"/>
                    <a:pt x="1543" y="687"/>
                    <a:pt x="221" y="92"/>
                  </a:cubicBezTo>
                  <a:cubicBezTo>
                    <a:pt x="138" y="54"/>
                    <a:pt x="115" y="46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4" y="15606"/>
                    <a:pt x="54" y="15606"/>
                    <a:pt x="54" y="15606"/>
                  </a:cubicBezTo>
                  <a:cubicBezTo>
                    <a:pt x="382" y="15697"/>
                    <a:pt x="382" y="15697"/>
                    <a:pt x="382" y="15697"/>
                  </a:cubicBezTo>
                  <a:cubicBezTo>
                    <a:pt x="481" y="15735"/>
                    <a:pt x="420" y="15705"/>
                    <a:pt x="481" y="157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6587467" y="2169443"/>
              <a:ext cx="575718" cy="1226867"/>
            </a:xfrm>
            <a:custGeom>
              <a:rect b="b" l="l" r="r" t="t"/>
              <a:pathLst>
                <a:path extrusionOk="0" h="18364" w="8618">
                  <a:moveTo>
                    <a:pt x="8395" y="18195"/>
                  </a:moveTo>
                  <a:lnTo>
                    <a:pt x="8395" y="18195"/>
                  </a:lnTo>
                  <a:cubicBezTo>
                    <a:pt x="7998" y="17920"/>
                    <a:pt x="7631" y="17622"/>
                    <a:pt x="7226" y="17362"/>
                  </a:cubicBezTo>
                  <a:cubicBezTo>
                    <a:pt x="6119" y="16644"/>
                    <a:pt x="5332" y="15995"/>
                    <a:pt x="4034" y="15529"/>
                  </a:cubicBezTo>
                  <a:cubicBezTo>
                    <a:pt x="3888" y="15476"/>
                    <a:pt x="3353" y="15323"/>
                    <a:pt x="3300" y="15285"/>
                  </a:cubicBezTo>
                  <a:cubicBezTo>
                    <a:pt x="2742" y="15147"/>
                    <a:pt x="2742" y="15147"/>
                    <a:pt x="2742" y="15147"/>
                  </a:cubicBezTo>
                  <a:cubicBezTo>
                    <a:pt x="1543" y="14926"/>
                    <a:pt x="1543" y="14926"/>
                    <a:pt x="1543" y="14926"/>
                  </a:cubicBezTo>
                  <a:cubicBezTo>
                    <a:pt x="1490" y="14719"/>
                    <a:pt x="1528" y="11679"/>
                    <a:pt x="1528" y="11198"/>
                  </a:cubicBezTo>
                  <a:cubicBezTo>
                    <a:pt x="1528" y="7486"/>
                    <a:pt x="1490" y="3766"/>
                    <a:pt x="1528" y="53"/>
                  </a:cubicBezTo>
                  <a:cubicBezTo>
                    <a:pt x="710" y="30"/>
                    <a:pt x="710" y="30"/>
                    <a:pt x="710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15666"/>
                    <a:pt x="46" y="15666"/>
                    <a:pt x="46" y="15666"/>
                  </a:cubicBezTo>
                  <a:cubicBezTo>
                    <a:pt x="1520" y="15857"/>
                    <a:pt x="3277" y="16224"/>
                    <a:pt x="4652" y="16705"/>
                  </a:cubicBezTo>
                  <a:cubicBezTo>
                    <a:pt x="5553" y="17011"/>
                    <a:pt x="6753" y="17523"/>
                    <a:pt x="7647" y="17920"/>
                  </a:cubicBezTo>
                  <a:cubicBezTo>
                    <a:pt x="7906" y="18042"/>
                    <a:pt x="8388" y="18302"/>
                    <a:pt x="8617" y="18363"/>
                  </a:cubicBezTo>
                  <a:lnTo>
                    <a:pt x="8395" y="1819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6471674" y="2267850"/>
              <a:ext cx="653797" cy="1184734"/>
            </a:xfrm>
            <a:custGeom>
              <a:rect b="b" l="l" r="r" t="t"/>
              <a:pathLst>
                <a:path extrusionOk="0" h="17730" w="9787">
                  <a:moveTo>
                    <a:pt x="0" y="15606"/>
                  </a:moveTo>
                  <a:lnTo>
                    <a:pt x="0" y="15606"/>
                  </a:lnTo>
                  <a:cubicBezTo>
                    <a:pt x="0" y="16240"/>
                    <a:pt x="0" y="16240"/>
                    <a:pt x="0" y="16240"/>
                  </a:cubicBezTo>
                  <a:cubicBezTo>
                    <a:pt x="588" y="16209"/>
                    <a:pt x="588" y="16209"/>
                    <a:pt x="588" y="16209"/>
                  </a:cubicBezTo>
                  <a:cubicBezTo>
                    <a:pt x="993" y="16225"/>
                    <a:pt x="1444" y="16202"/>
                    <a:pt x="1871" y="16217"/>
                  </a:cubicBezTo>
                  <a:cubicBezTo>
                    <a:pt x="4301" y="16308"/>
                    <a:pt x="6409" y="16813"/>
                    <a:pt x="8731" y="17439"/>
                  </a:cubicBezTo>
                  <a:cubicBezTo>
                    <a:pt x="9518" y="17653"/>
                    <a:pt x="9518" y="17653"/>
                    <a:pt x="9518" y="17653"/>
                  </a:cubicBezTo>
                  <a:cubicBezTo>
                    <a:pt x="9633" y="17683"/>
                    <a:pt x="9701" y="17729"/>
                    <a:pt x="9786" y="17668"/>
                  </a:cubicBezTo>
                  <a:cubicBezTo>
                    <a:pt x="9533" y="17592"/>
                    <a:pt x="9083" y="17332"/>
                    <a:pt x="8808" y="17195"/>
                  </a:cubicBezTo>
                  <a:cubicBezTo>
                    <a:pt x="7807" y="16706"/>
                    <a:pt x="6837" y="16255"/>
                    <a:pt x="5790" y="15850"/>
                  </a:cubicBezTo>
                  <a:cubicBezTo>
                    <a:pt x="4461" y="15338"/>
                    <a:pt x="2574" y="15017"/>
                    <a:pt x="1054" y="14811"/>
                  </a:cubicBezTo>
                  <a:cubicBezTo>
                    <a:pt x="1207" y="0"/>
                    <a:pt x="1207" y="0"/>
                    <a:pt x="1207" y="0"/>
                  </a:cubicBezTo>
                  <a:cubicBezTo>
                    <a:pt x="336" y="53"/>
                    <a:pt x="336" y="53"/>
                    <a:pt x="336" y="53"/>
                  </a:cubicBezTo>
                  <a:lnTo>
                    <a:pt x="0" y="15606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7329654" y="2078694"/>
              <a:ext cx="536532" cy="1403059"/>
            </a:xfrm>
            <a:custGeom>
              <a:rect b="b" l="l" r="r" t="t"/>
              <a:pathLst>
                <a:path extrusionOk="0" h="21000" w="8030">
                  <a:moveTo>
                    <a:pt x="7547" y="15751"/>
                  </a:moveTo>
                  <a:lnTo>
                    <a:pt x="7547" y="15751"/>
                  </a:lnTo>
                  <a:cubicBezTo>
                    <a:pt x="7097" y="15735"/>
                    <a:pt x="4645" y="16797"/>
                    <a:pt x="4102" y="17065"/>
                  </a:cubicBezTo>
                  <a:cubicBezTo>
                    <a:pt x="3033" y="17607"/>
                    <a:pt x="2567" y="18073"/>
                    <a:pt x="1757" y="18883"/>
                  </a:cubicBezTo>
                  <a:cubicBezTo>
                    <a:pt x="1666" y="18974"/>
                    <a:pt x="1528" y="19089"/>
                    <a:pt x="1452" y="19204"/>
                  </a:cubicBezTo>
                  <a:cubicBezTo>
                    <a:pt x="924" y="19792"/>
                    <a:pt x="634" y="20128"/>
                    <a:pt x="160" y="20777"/>
                  </a:cubicBezTo>
                  <a:cubicBezTo>
                    <a:pt x="130" y="20831"/>
                    <a:pt x="16" y="20961"/>
                    <a:pt x="0" y="20999"/>
                  </a:cubicBezTo>
                  <a:cubicBezTo>
                    <a:pt x="54" y="6195"/>
                    <a:pt x="54" y="6195"/>
                    <a:pt x="54" y="6195"/>
                  </a:cubicBezTo>
                  <a:cubicBezTo>
                    <a:pt x="77" y="6073"/>
                    <a:pt x="245" y="5668"/>
                    <a:pt x="329" y="5607"/>
                  </a:cubicBezTo>
                  <a:cubicBezTo>
                    <a:pt x="474" y="5187"/>
                    <a:pt x="1024" y="4576"/>
                    <a:pt x="1337" y="4224"/>
                  </a:cubicBezTo>
                  <a:cubicBezTo>
                    <a:pt x="1941" y="3629"/>
                    <a:pt x="1941" y="3629"/>
                    <a:pt x="1941" y="3629"/>
                  </a:cubicBezTo>
                  <a:cubicBezTo>
                    <a:pt x="2009" y="3560"/>
                    <a:pt x="2536" y="3162"/>
                    <a:pt x="2567" y="3094"/>
                  </a:cubicBezTo>
                  <a:cubicBezTo>
                    <a:pt x="2666" y="3056"/>
                    <a:pt x="3079" y="2750"/>
                    <a:pt x="3209" y="2658"/>
                  </a:cubicBezTo>
                  <a:cubicBezTo>
                    <a:pt x="4423" y="1833"/>
                    <a:pt x="6486" y="687"/>
                    <a:pt x="7807" y="92"/>
                  </a:cubicBezTo>
                  <a:cubicBezTo>
                    <a:pt x="7891" y="54"/>
                    <a:pt x="7922" y="46"/>
                    <a:pt x="7975" y="0"/>
                  </a:cubicBezTo>
                  <a:cubicBezTo>
                    <a:pt x="8029" y="0"/>
                    <a:pt x="8029" y="0"/>
                    <a:pt x="8029" y="0"/>
                  </a:cubicBezTo>
                  <a:cubicBezTo>
                    <a:pt x="7975" y="15606"/>
                    <a:pt x="7975" y="15606"/>
                    <a:pt x="7975" y="15606"/>
                  </a:cubicBezTo>
                  <a:cubicBezTo>
                    <a:pt x="7647" y="15697"/>
                    <a:pt x="7647" y="15697"/>
                    <a:pt x="7647" y="15697"/>
                  </a:cubicBezTo>
                  <a:cubicBezTo>
                    <a:pt x="7547" y="15735"/>
                    <a:pt x="7609" y="15705"/>
                    <a:pt x="7547" y="157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7444562" y="2169443"/>
              <a:ext cx="575718" cy="1226867"/>
            </a:xfrm>
            <a:custGeom>
              <a:rect b="b" l="l" r="r" t="t"/>
              <a:pathLst>
                <a:path extrusionOk="0" h="18364" w="8618">
                  <a:moveTo>
                    <a:pt x="222" y="18195"/>
                  </a:moveTo>
                  <a:lnTo>
                    <a:pt x="222" y="18195"/>
                  </a:lnTo>
                  <a:cubicBezTo>
                    <a:pt x="619" y="17920"/>
                    <a:pt x="985" y="17622"/>
                    <a:pt x="1390" y="17362"/>
                  </a:cubicBezTo>
                  <a:cubicBezTo>
                    <a:pt x="2505" y="16644"/>
                    <a:pt x="3285" y="15995"/>
                    <a:pt x="4583" y="15529"/>
                  </a:cubicBezTo>
                  <a:cubicBezTo>
                    <a:pt x="4728" y="15476"/>
                    <a:pt x="5263" y="15323"/>
                    <a:pt x="5317" y="15285"/>
                  </a:cubicBezTo>
                  <a:cubicBezTo>
                    <a:pt x="5874" y="15147"/>
                    <a:pt x="5874" y="15147"/>
                    <a:pt x="5874" y="15147"/>
                  </a:cubicBezTo>
                  <a:cubicBezTo>
                    <a:pt x="7074" y="14926"/>
                    <a:pt x="7074" y="14926"/>
                    <a:pt x="7074" y="14926"/>
                  </a:cubicBezTo>
                  <a:cubicBezTo>
                    <a:pt x="7127" y="14719"/>
                    <a:pt x="7089" y="11679"/>
                    <a:pt x="7089" y="11198"/>
                  </a:cubicBezTo>
                  <a:cubicBezTo>
                    <a:pt x="7089" y="7486"/>
                    <a:pt x="7135" y="3766"/>
                    <a:pt x="7089" y="53"/>
                  </a:cubicBezTo>
                  <a:cubicBezTo>
                    <a:pt x="7906" y="30"/>
                    <a:pt x="7906" y="30"/>
                    <a:pt x="7906" y="30"/>
                  </a:cubicBezTo>
                  <a:cubicBezTo>
                    <a:pt x="8617" y="0"/>
                    <a:pt x="8617" y="0"/>
                    <a:pt x="8617" y="0"/>
                  </a:cubicBezTo>
                  <a:cubicBezTo>
                    <a:pt x="8571" y="15666"/>
                    <a:pt x="8571" y="15666"/>
                    <a:pt x="8571" y="15666"/>
                  </a:cubicBezTo>
                  <a:cubicBezTo>
                    <a:pt x="7097" y="15857"/>
                    <a:pt x="5340" y="16224"/>
                    <a:pt x="3965" y="16705"/>
                  </a:cubicBezTo>
                  <a:cubicBezTo>
                    <a:pt x="3063" y="17011"/>
                    <a:pt x="1864" y="17523"/>
                    <a:pt x="970" y="17920"/>
                  </a:cubicBezTo>
                  <a:cubicBezTo>
                    <a:pt x="710" y="18042"/>
                    <a:pt x="237" y="18302"/>
                    <a:pt x="0" y="18363"/>
                  </a:cubicBezTo>
                  <a:lnTo>
                    <a:pt x="222" y="1819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7482276" y="2267850"/>
              <a:ext cx="653797" cy="1184734"/>
            </a:xfrm>
            <a:custGeom>
              <a:rect b="b" l="l" r="r" t="t"/>
              <a:pathLst>
                <a:path extrusionOk="0" h="17730" w="9787">
                  <a:moveTo>
                    <a:pt x="9786" y="15606"/>
                  </a:moveTo>
                  <a:lnTo>
                    <a:pt x="9786" y="15606"/>
                  </a:lnTo>
                  <a:cubicBezTo>
                    <a:pt x="9786" y="16240"/>
                    <a:pt x="9786" y="16240"/>
                    <a:pt x="9786" y="16240"/>
                  </a:cubicBezTo>
                  <a:cubicBezTo>
                    <a:pt x="9205" y="16209"/>
                    <a:pt x="9205" y="16209"/>
                    <a:pt x="9205" y="16209"/>
                  </a:cubicBezTo>
                  <a:cubicBezTo>
                    <a:pt x="8793" y="16225"/>
                    <a:pt x="8342" y="16202"/>
                    <a:pt x="7914" y="16217"/>
                  </a:cubicBezTo>
                  <a:cubicBezTo>
                    <a:pt x="5485" y="16308"/>
                    <a:pt x="3384" y="16813"/>
                    <a:pt x="1054" y="17439"/>
                  </a:cubicBezTo>
                  <a:cubicBezTo>
                    <a:pt x="268" y="17653"/>
                    <a:pt x="268" y="17653"/>
                    <a:pt x="268" y="17653"/>
                  </a:cubicBezTo>
                  <a:cubicBezTo>
                    <a:pt x="153" y="17683"/>
                    <a:pt x="84" y="17729"/>
                    <a:pt x="0" y="17668"/>
                  </a:cubicBezTo>
                  <a:cubicBezTo>
                    <a:pt x="252" y="17592"/>
                    <a:pt x="703" y="17332"/>
                    <a:pt x="978" y="17195"/>
                  </a:cubicBezTo>
                  <a:cubicBezTo>
                    <a:pt x="1979" y="16706"/>
                    <a:pt x="2957" y="16255"/>
                    <a:pt x="3996" y="15850"/>
                  </a:cubicBezTo>
                  <a:cubicBezTo>
                    <a:pt x="5325" y="15338"/>
                    <a:pt x="7219" y="15017"/>
                    <a:pt x="8732" y="14811"/>
                  </a:cubicBezTo>
                  <a:cubicBezTo>
                    <a:pt x="8579" y="0"/>
                    <a:pt x="8579" y="0"/>
                    <a:pt x="8579" y="0"/>
                  </a:cubicBezTo>
                  <a:cubicBezTo>
                    <a:pt x="9450" y="53"/>
                    <a:pt x="9450" y="53"/>
                    <a:pt x="9450" y="53"/>
                  </a:cubicBezTo>
                  <a:lnTo>
                    <a:pt x="9786" y="15606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 txBox="1"/>
          <p:nvPr>
            <p:ph idx="1" type="body"/>
          </p:nvPr>
        </p:nvSpPr>
        <p:spPr>
          <a:xfrm>
            <a:off x="827937" y="25828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45 minutes-1 hour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1" name="Google Shape;3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772423" y="1719873"/>
            <a:ext cx="2271679" cy="170375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62" name="Google Shape;362;p8"/>
          <p:cNvPicPr preferRelativeResize="0"/>
          <p:nvPr/>
        </p:nvPicPr>
        <p:blipFill rotWithShape="1">
          <a:blip r:embed="rId4">
            <a:alphaModFix/>
          </a:blip>
          <a:srcRect b="0" l="6706" r="190" t="6898"/>
          <a:stretch/>
        </p:blipFill>
        <p:spPr>
          <a:xfrm rot="-5400000">
            <a:off x="6687314" y="1719872"/>
            <a:ext cx="2271680" cy="170375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3" name="Google Shape;363;p8"/>
          <p:cNvSpPr/>
          <p:nvPr/>
        </p:nvSpPr>
        <p:spPr>
          <a:xfrm>
            <a:off x="411132" y="2683881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8"/>
          <p:cNvCxnSpPr/>
          <p:nvPr/>
        </p:nvCxnSpPr>
        <p:spPr>
          <a:xfrm>
            <a:off x="430900" y="2576689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65" name="Google Shape;365;p8"/>
          <p:cNvCxnSpPr/>
          <p:nvPr/>
        </p:nvCxnSpPr>
        <p:spPr>
          <a:xfrm>
            <a:off x="430900" y="3016580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6" name="Google Shape;366;p8"/>
          <p:cNvSpPr txBox="1"/>
          <p:nvPr>
            <p:ph type="title"/>
          </p:nvPr>
        </p:nvSpPr>
        <p:spPr>
          <a:xfrm>
            <a:off x="411132" y="1907885"/>
            <a:ext cx="4382810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b="0" lang="en-US">
                <a:latin typeface="Lato"/>
                <a:ea typeface="Lato"/>
                <a:cs typeface="Lato"/>
                <a:sym typeface="Lato"/>
              </a:rPr>
              <a:t>JOURNAL MAKING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"/>
          <p:cNvSpPr txBox="1"/>
          <p:nvPr>
            <p:ph type="title"/>
          </p:nvPr>
        </p:nvSpPr>
        <p:spPr>
          <a:xfrm>
            <a:off x="819150" y="561803"/>
            <a:ext cx="7505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9"/>
          <p:cNvSpPr txBox="1"/>
          <p:nvPr>
            <p:ph idx="1" type="body"/>
          </p:nvPr>
        </p:nvSpPr>
        <p:spPr>
          <a:xfrm>
            <a:off x="819150" y="1540947"/>
            <a:ext cx="7505700" cy="18882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"/>
              <a:buChar char="•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Documentation: The process of taking notes about something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"/>
              <a:buChar char="•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Binding: The holding together of pages 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"/>
              <a:buChar char="•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Sewing: Attaching together with a needle and thread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"/>
              <a:buChar char="•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Hammer: A tool with a metal head used with nails 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"/>
              <a:buChar char="•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Needle: A skinny piece of metal with a point on one end and hole on the other, used for sewing</a:t>
            </a:r>
            <a:endParaRPr sz="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3af65f8d9_0_649"/>
          <p:cNvSpPr/>
          <p:nvPr/>
        </p:nvSpPr>
        <p:spPr>
          <a:xfrm>
            <a:off x="6259935" y="1533429"/>
            <a:ext cx="2084100" cy="275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e3af65f8d9_0_64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9" name="Google Shape;379;ge3af65f8d9_0_649"/>
          <p:cNvSpPr txBox="1"/>
          <p:nvPr>
            <p:ph idx="1" type="body"/>
          </p:nvPr>
        </p:nvSpPr>
        <p:spPr>
          <a:xfrm>
            <a:off x="1190725" y="1590625"/>
            <a:ext cx="71343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we did we do last time in Maker’s Club?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tools or materials did we use?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make?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ge3af65f8d9_0_649"/>
          <p:cNvSpPr/>
          <p:nvPr/>
        </p:nvSpPr>
        <p:spPr>
          <a:xfrm>
            <a:off x="6490136" y="2043486"/>
            <a:ext cx="1623561" cy="1842713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1" name="Google Shape;381;ge3af65f8d9_0_649"/>
          <p:cNvGrpSpPr/>
          <p:nvPr/>
        </p:nvGrpSpPr>
        <p:grpSpPr>
          <a:xfrm>
            <a:off x="691925" y="2135802"/>
            <a:ext cx="344166" cy="346175"/>
            <a:chOff x="805649" y="1456156"/>
            <a:chExt cx="386400" cy="388655"/>
          </a:xfrm>
        </p:grpSpPr>
        <p:sp>
          <p:nvSpPr>
            <p:cNvPr id="382" name="Google Shape;382;ge3af65f8d9_0_649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e3af65f8d9_0_649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	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ge3af65f8d9_0_649"/>
          <p:cNvGrpSpPr/>
          <p:nvPr/>
        </p:nvGrpSpPr>
        <p:grpSpPr>
          <a:xfrm>
            <a:off x="691925" y="2737252"/>
            <a:ext cx="344166" cy="346175"/>
            <a:chOff x="805649" y="1456156"/>
            <a:chExt cx="386400" cy="388655"/>
          </a:xfrm>
        </p:grpSpPr>
        <p:sp>
          <p:nvSpPr>
            <p:cNvPr id="385" name="Google Shape;385;ge3af65f8d9_0_649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e3af65f8d9_0_649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ge3af65f8d9_0_649"/>
          <p:cNvGrpSpPr/>
          <p:nvPr/>
        </p:nvGrpSpPr>
        <p:grpSpPr>
          <a:xfrm>
            <a:off x="691925" y="1583252"/>
            <a:ext cx="344166" cy="346175"/>
            <a:chOff x="805649" y="1456156"/>
            <a:chExt cx="386400" cy="388655"/>
          </a:xfrm>
        </p:grpSpPr>
        <p:sp>
          <p:nvSpPr>
            <p:cNvPr id="388" name="Google Shape;388;ge3af65f8d9_0_649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e3af65f8d9_0_649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"/>
          <p:cNvSpPr txBox="1"/>
          <p:nvPr>
            <p:ph type="title"/>
          </p:nvPr>
        </p:nvSpPr>
        <p:spPr>
          <a:xfrm>
            <a:off x="819150" y="562136"/>
            <a:ext cx="7505700" cy="4704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can we keep track of our ideas?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5" name="Google Shape;395;p10"/>
          <p:cNvGrpSpPr/>
          <p:nvPr/>
        </p:nvGrpSpPr>
        <p:grpSpPr>
          <a:xfrm>
            <a:off x="2444287" y="1507971"/>
            <a:ext cx="3711252" cy="2823738"/>
            <a:chOff x="2444287" y="1636444"/>
            <a:chExt cx="3711252" cy="2827244"/>
          </a:xfrm>
        </p:grpSpPr>
        <p:sp>
          <p:nvSpPr>
            <p:cNvPr id="396" name="Google Shape;396;p10"/>
            <p:cNvSpPr/>
            <p:nvPr/>
          </p:nvSpPr>
          <p:spPr>
            <a:xfrm>
              <a:off x="4545107" y="3028958"/>
              <a:ext cx="1305704" cy="927333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" name="Google Shape;397;p10"/>
            <p:cNvGrpSpPr/>
            <p:nvPr/>
          </p:nvGrpSpPr>
          <p:grpSpPr>
            <a:xfrm rot="-392547">
              <a:off x="4056975" y="1686564"/>
              <a:ext cx="890882" cy="194342"/>
              <a:chOff x="-6350" y="4695825"/>
              <a:chExt cx="10079038" cy="2198688"/>
            </a:xfrm>
          </p:grpSpPr>
          <p:sp>
            <p:nvSpPr>
              <p:cNvPr id="398" name="Google Shape;398;p10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0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0" name="Google Shape;400;p10"/>
            <p:cNvGrpSpPr/>
            <p:nvPr/>
          </p:nvGrpSpPr>
          <p:grpSpPr>
            <a:xfrm rot="2738396">
              <a:off x="5107129" y="2187507"/>
              <a:ext cx="890882" cy="194342"/>
              <a:chOff x="-6350" y="4695825"/>
              <a:chExt cx="10079038" cy="2198688"/>
            </a:xfrm>
          </p:grpSpPr>
          <p:sp>
            <p:nvSpPr>
              <p:cNvPr id="401" name="Google Shape;401;p10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0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3" name="Google Shape;403;p10"/>
            <p:cNvGrpSpPr/>
            <p:nvPr/>
          </p:nvGrpSpPr>
          <p:grpSpPr>
            <a:xfrm rot="6154680">
              <a:off x="5284319" y="3348682"/>
              <a:ext cx="890882" cy="194342"/>
              <a:chOff x="-6350" y="4695825"/>
              <a:chExt cx="10079038" cy="2198688"/>
            </a:xfrm>
          </p:grpSpPr>
          <p:sp>
            <p:nvSpPr>
              <p:cNvPr id="404" name="Google Shape;404;p10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0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6" name="Google Shape;406;p10"/>
            <p:cNvGrpSpPr/>
            <p:nvPr/>
          </p:nvGrpSpPr>
          <p:grpSpPr>
            <a:xfrm rot="10258068">
              <a:off x="4179454" y="4200621"/>
              <a:ext cx="890882" cy="194342"/>
              <a:chOff x="-6350" y="4695825"/>
              <a:chExt cx="10079038" cy="2198688"/>
            </a:xfrm>
          </p:grpSpPr>
          <p:sp>
            <p:nvSpPr>
              <p:cNvPr id="407" name="Google Shape;407;p10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0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9" name="Google Shape;409;p10"/>
            <p:cNvGrpSpPr/>
            <p:nvPr/>
          </p:nvGrpSpPr>
          <p:grpSpPr>
            <a:xfrm rot="-4672853">
              <a:off x="2940480" y="2479345"/>
              <a:ext cx="890882" cy="194342"/>
              <a:chOff x="-6350" y="4695825"/>
              <a:chExt cx="10079038" cy="2198688"/>
            </a:xfrm>
          </p:grpSpPr>
          <p:sp>
            <p:nvSpPr>
              <p:cNvPr id="410" name="Google Shape;410;p10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0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2" name="Google Shape;412;p10"/>
            <p:cNvSpPr/>
            <p:nvPr/>
          </p:nvSpPr>
          <p:spPr>
            <a:xfrm rot="-1153217">
              <a:off x="3226797" y="3335779"/>
              <a:ext cx="142563" cy="124744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0"/>
            <p:cNvSpPr/>
            <p:nvPr/>
          </p:nvSpPr>
          <p:spPr>
            <a:xfrm rot="5400000">
              <a:off x="2732282" y="2931075"/>
              <a:ext cx="142563" cy="124744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0"/>
            <p:cNvSpPr/>
            <p:nvPr/>
          </p:nvSpPr>
          <p:spPr>
            <a:xfrm rot="5400000">
              <a:off x="5381257" y="2981363"/>
              <a:ext cx="100901" cy="88290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0"/>
            <p:cNvSpPr/>
            <p:nvPr/>
          </p:nvSpPr>
          <p:spPr>
            <a:xfrm rot="-2035251">
              <a:off x="4699532" y="3301354"/>
              <a:ext cx="100901" cy="88290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 rot="-1287299">
              <a:off x="3329721" y="3494194"/>
              <a:ext cx="34004" cy="8161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 rot="-1657827">
              <a:off x="3410683" y="3656120"/>
              <a:ext cx="34004" cy="8161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 rot="-2201285">
              <a:off x="3507840" y="3797804"/>
              <a:ext cx="34004" cy="8161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9" name="Google Shape;419;p10"/>
            <p:cNvGrpSpPr/>
            <p:nvPr/>
          </p:nvGrpSpPr>
          <p:grpSpPr>
            <a:xfrm>
              <a:off x="4885228" y="3023874"/>
              <a:ext cx="455171" cy="27203"/>
              <a:chOff x="5261619" y="2577085"/>
              <a:chExt cx="611996" cy="36576"/>
            </a:xfrm>
          </p:grpSpPr>
          <p:sp>
            <p:nvSpPr>
              <p:cNvPr id="420" name="Google Shape;420;p10"/>
              <p:cNvSpPr/>
              <p:nvPr/>
            </p:nvSpPr>
            <p:spPr>
              <a:xfrm>
                <a:off x="5261619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5396330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0"/>
              <p:cNvSpPr/>
              <p:nvPr/>
            </p:nvSpPr>
            <p:spPr>
              <a:xfrm>
                <a:off x="5531041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0"/>
              <p:cNvSpPr/>
              <p:nvPr/>
            </p:nvSpPr>
            <p:spPr>
              <a:xfrm>
                <a:off x="5665752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0"/>
              <p:cNvSpPr/>
              <p:nvPr/>
            </p:nvSpPr>
            <p:spPr>
              <a:xfrm>
                <a:off x="5800463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0"/>
            <p:cNvGrpSpPr/>
            <p:nvPr/>
          </p:nvGrpSpPr>
          <p:grpSpPr>
            <a:xfrm rot="3254534">
              <a:off x="4705219" y="3581139"/>
              <a:ext cx="455171" cy="27203"/>
              <a:chOff x="5261619" y="2577085"/>
              <a:chExt cx="611996" cy="36576"/>
            </a:xfrm>
          </p:grpSpPr>
          <p:sp>
            <p:nvSpPr>
              <p:cNvPr id="426" name="Google Shape;426;p10"/>
              <p:cNvSpPr/>
              <p:nvPr/>
            </p:nvSpPr>
            <p:spPr>
              <a:xfrm>
                <a:off x="5261619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0"/>
              <p:cNvSpPr/>
              <p:nvPr/>
            </p:nvSpPr>
            <p:spPr>
              <a:xfrm>
                <a:off x="5396330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0"/>
              <p:cNvSpPr/>
              <p:nvPr/>
            </p:nvSpPr>
            <p:spPr>
              <a:xfrm>
                <a:off x="5531041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0"/>
              <p:cNvSpPr/>
              <p:nvPr/>
            </p:nvSpPr>
            <p:spPr>
              <a:xfrm>
                <a:off x="5665752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>
                <a:off x="5800463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0"/>
            <p:cNvSpPr/>
            <p:nvPr/>
          </p:nvSpPr>
          <p:spPr>
            <a:xfrm>
              <a:off x="2444318" y="2978733"/>
              <a:ext cx="340042" cy="34003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4244750" y="2678008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5505663" y="2700066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0"/>
            <p:cNvSpPr/>
            <p:nvPr/>
          </p:nvSpPr>
          <p:spPr>
            <a:xfrm>
              <a:off x="4961701" y="3772597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0"/>
            <p:cNvSpPr/>
            <p:nvPr/>
          </p:nvSpPr>
          <p:spPr>
            <a:xfrm>
              <a:off x="3578118" y="3772597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0"/>
            <p:cNvSpPr/>
            <p:nvPr/>
          </p:nvSpPr>
          <p:spPr>
            <a:xfrm>
              <a:off x="2944684" y="2677985"/>
              <a:ext cx="616337" cy="6163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0"/>
            <p:cNvSpPr/>
            <p:nvPr/>
          </p:nvSpPr>
          <p:spPr>
            <a:xfrm>
              <a:off x="3574916" y="1671800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0"/>
            <p:cNvSpPr/>
            <p:nvPr/>
          </p:nvSpPr>
          <p:spPr>
            <a:xfrm>
              <a:off x="4961701" y="1666667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0"/>
            <p:cNvSpPr txBox="1"/>
            <p:nvPr/>
          </p:nvSpPr>
          <p:spPr>
            <a:xfrm>
              <a:off x="3529444" y="1858362"/>
              <a:ext cx="717006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0"/>
            <p:cNvSpPr txBox="1"/>
            <p:nvPr/>
          </p:nvSpPr>
          <p:spPr>
            <a:xfrm>
              <a:off x="4959740" y="1858362"/>
              <a:ext cx="618298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0"/>
            <p:cNvSpPr txBox="1"/>
            <p:nvPr/>
          </p:nvSpPr>
          <p:spPr>
            <a:xfrm>
              <a:off x="4928950" y="3954498"/>
              <a:ext cx="685365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0"/>
            <p:cNvSpPr txBox="1"/>
            <p:nvPr/>
          </p:nvSpPr>
          <p:spPr>
            <a:xfrm>
              <a:off x="4203532" y="2865827"/>
              <a:ext cx="685365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0"/>
            <p:cNvSpPr txBox="1"/>
            <p:nvPr/>
          </p:nvSpPr>
          <p:spPr>
            <a:xfrm>
              <a:off x="5470174" y="2865827"/>
              <a:ext cx="685365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0"/>
            <p:cNvSpPr txBox="1"/>
            <p:nvPr/>
          </p:nvSpPr>
          <p:spPr>
            <a:xfrm>
              <a:off x="3545508" y="3886940"/>
              <a:ext cx="685365" cy="420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0"/>
            <p:cNvSpPr txBox="1"/>
            <p:nvPr/>
          </p:nvSpPr>
          <p:spPr>
            <a:xfrm>
              <a:off x="2911130" y="2784767"/>
              <a:ext cx="685365" cy="420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0"/>
            <p:cNvSpPr txBox="1"/>
            <p:nvPr/>
          </p:nvSpPr>
          <p:spPr>
            <a:xfrm>
              <a:off x="2444287" y="2868803"/>
              <a:ext cx="296904" cy="92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0"/>
            <p:cNvSpPr txBox="1"/>
            <p:nvPr/>
          </p:nvSpPr>
          <p:spPr>
            <a:xfrm>
              <a:off x="4950663" y="3341981"/>
              <a:ext cx="685365" cy="184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e3af65f8d9_0_11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Journals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3" name="Google Shape;453;ge3af65f8d9_0_115"/>
          <p:cNvSpPr txBox="1"/>
          <p:nvPr>
            <p:ph idx="1" type="body"/>
          </p:nvPr>
        </p:nvSpPr>
        <p:spPr>
          <a:xfrm>
            <a:off x="1239525" y="1590625"/>
            <a:ext cx="3332400" cy="30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is a journal?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Why do people use journals?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 Maker Club, we will use our journals to share and record our projects. 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54" name="Google Shape;454;ge3af65f8d9_0_115"/>
          <p:cNvGrpSpPr/>
          <p:nvPr/>
        </p:nvGrpSpPr>
        <p:grpSpPr>
          <a:xfrm>
            <a:off x="805025" y="1583240"/>
            <a:ext cx="344166" cy="346175"/>
            <a:chOff x="805649" y="1456156"/>
            <a:chExt cx="386400" cy="388655"/>
          </a:xfrm>
        </p:grpSpPr>
        <p:sp>
          <p:nvSpPr>
            <p:cNvPr id="455" name="Google Shape;455;ge3af65f8d9_0_115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ge3af65f8d9_0_115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	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ge3af65f8d9_0_115"/>
          <p:cNvGrpSpPr/>
          <p:nvPr/>
        </p:nvGrpSpPr>
        <p:grpSpPr>
          <a:xfrm>
            <a:off x="805025" y="2398652"/>
            <a:ext cx="344166" cy="346175"/>
            <a:chOff x="805649" y="1456156"/>
            <a:chExt cx="386400" cy="388655"/>
          </a:xfrm>
        </p:grpSpPr>
        <p:sp>
          <p:nvSpPr>
            <p:cNvPr id="458" name="Google Shape;458;ge3af65f8d9_0_115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e3af65f8d9_0_115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0" name="Google Shape;460;ge3af65f8d9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531587" y="1452411"/>
            <a:ext cx="2152302" cy="161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e3af65f8d9_0_115"/>
          <p:cNvPicPr preferRelativeResize="0"/>
          <p:nvPr/>
        </p:nvPicPr>
        <p:blipFill rotWithShape="1">
          <a:blip r:embed="rId4">
            <a:alphaModFix/>
          </a:blip>
          <a:srcRect b="0" l="10256" r="15261" t="0"/>
          <a:stretch/>
        </p:blipFill>
        <p:spPr>
          <a:xfrm rot="5400000">
            <a:off x="6673423" y="2574174"/>
            <a:ext cx="2105601" cy="212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/>
          <p:nvPr>
            <p:ph type="title"/>
          </p:nvPr>
        </p:nvSpPr>
        <p:spPr>
          <a:xfrm>
            <a:off x="1883250" y="2575768"/>
            <a:ext cx="5377500" cy="376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>
                <a:latin typeface="Lato"/>
                <a:ea typeface="Lato"/>
                <a:cs typeface="Lato"/>
                <a:sym typeface="Lato"/>
              </a:rPr>
              <a:t>GOAL OF THE MAKER CLUB:</a:t>
            </a:r>
            <a:endParaRPr sz="3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1883250" y="3119469"/>
            <a:ext cx="5377500" cy="767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Learn how to create 3D objects and designs</a:t>
            </a:r>
            <a:b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using the </a:t>
            </a:r>
            <a:r>
              <a:rPr b="0" i="1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Engineering Design Process</a:t>
            </a:r>
            <a:endParaRPr b="0" i="0" sz="2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"/>
          <p:cNvSpPr/>
          <p:nvPr/>
        </p:nvSpPr>
        <p:spPr>
          <a:xfrm>
            <a:off x="3977640" y="1202620"/>
            <a:ext cx="1188720" cy="1188720"/>
          </a:xfrm>
          <a:prstGeom prst="ellipse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4238150" y="1515786"/>
            <a:ext cx="667697" cy="616315"/>
          </a:xfrm>
          <a:custGeom>
            <a:rect b="b" l="l" r="r" t="t"/>
            <a:pathLst>
              <a:path extrusionOk="0" h="10156" w="11001">
                <a:moveTo>
                  <a:pt x="11000" y="2344"/>
                </a:moveTo>
                <a:lnTo>
                  <a:pt x="11000" y="2344"/>
                </a:lnTo>
                <a:cubicBezTo>
                  <a:pt x="11000" y="3188"/>
                  <a:pt x="11000" y="3188"/>
                  <a:pt x="11000" y="3188"/>
                </a:cubicBezTo>
                <a:cubicBezTo>
                  <a:pt x="11000" y="3500"/>
                  <a:pt x="10906" y="3813"/>
                  <a:pt x="10719" y="4125"/>
                </a:cubicBezTo>
                <a:cubicBezTo>
                  <a:pt x="10531" y="4438"/>
                  <a:pt x="10281" y="4719"/>
                  <a:pt x="9969" y="5000"/>
                </a:cubicBezTo>
                <a:cubicBezTo>
                  <a:pt x="9656" y="5249"/>
                  <a:pt x="9281" y="5468"/>
                  <a:pt x="8844" y="5624"/>
                </a:cubicBezTo>
                <a:cubicBezTo>
                  <a:pt x="8375" y="5812"/>
                  <a:pt x="7906" y="5905"/>
                  <a:pt x="7406" y="5936"/>
                </a:cubicBezTo>
                <a:cubicBezTo>
                  <a:pt x="7219" y="6155"/>
                  <a:pt x="7031" y="6374"/>
                  <a:pt x="6781" y="6562"/>
                </a:cubicBezTo>
                <a:cubicBezTo>
                  <a:pt x="6625" y="6687"/>
                  <a:pt x="6500" y="6874"/>
                  <a:pt x="6437" y="7030"/>
                </a:cubicBezTo>
                <a:cubicBezTo>
                  <a:pt x="6375" y="7187"/>
                  <a:pt x="6344" y="7405"/>
                  <a:pt x="6344" y="7624"/>
                </a:cubicBezTo>
                <a:cubicBezTo>
                  <a:pt x="6344" y="7874"/>
                  <a:pt x="6406" y="8062"/>
                  <a:pt x="6531" y="8218"/>
                </a:cubicBezTo>
                <a:cubicBezTo>
                  <a:pt x="6687" y="8374"/>
                  <a:pt x="6906" y="8468"/>
                  <a:pt x="7187" y="8468"/>
                </a:cubicBezTo>
                <a:cubicBezTo>
                  <a:pt x="7531" y="8468"/>
                  <a:pt x="7812" y="8561"/>
                  <a:pt x="8062" y="8780"/>
                </a:cubicBezTo>
                <a:cubicBezTo>
                  <a:pt x="8344" y="8968"/>
                  <a:pt x="8469" y="9218"/>
                  <a:pt x="8469" y="9530"/>
                </a:cubicBezTo>
                <a:cubicBezTo>
                  <a:pt x="8469" y="9937"/>
                  <a:pt x="8469" y="9937"/>
                  <a:pt x="8469" y="9937"/>
                </a:cubicBezTo>
                <a:cubicBezTo>
                  <a:pt x="8469" y="9999"/>
                  <a:pt x="8437" y="10062"/>
                  <a:pt x="8406" y="10093"/>
                </a:cubicBezTo>
                <a:cubicBezTo>
                  <a:pt x="8344" y="10155"/>
                  <a:pt x="8312" y="10155"/>
                  <a:pt x="8250" y="10155"/>
                </a:cubicBezTo>
                <a:cubicBezTo>
                  <a:pt x="2750" y="10155"/>
                  <a:pt x="2750" y="10155"/>
                  <a:pt x="2750" y="10155"/>
                </a:cubicBezTo>
                <a:cubicBezTo>
                  <a:pt x="2687" y="10155"/>
                  <a:pt x="2625" y="10155"/>
                  <a:pt x="2594" y="10093"/>
                </a:cubicBezTo>
                <a:cubicBezTo>
                  <a:pt x="2562" y="10062"/>
                  <a:pt x="2531" y="9999"/>
                  <a:pt x="2531" y="9937"/>
                </a:cubicBezTo>
                <a:cubicBezTo>
                  <a:pt x="2531" y="9530"/>
                  <a:pt x="2531" y="9530"/>
                  <a:pt x="2531" y="9530"/>
                </a:cubicBezTo>
                <a:cubicBezTo>
                  <a:pt x="2531" y="9218"/>
                  <a:pt x="2656" y="8968"/>
                  <a:pt x="2937" y="8780"/>
                </a:cubicBezTo>
                <a:cubicBezTo>
                  <a:pt x="3187" y="8561"/>
                  <a:pt x="3469" y="8468"/>
                  <a:pt x="3812" y="8468"/>
                </a:cubicBezTo>
                <a:cubicBezTo>
                  <a:pt x="4094" y="8468"/>
                  <a:pt x="4312" y="8374"/>
                  <a:pt x="4437" y="8218"/>
                </a:cubicBezTo>
                <a:cubicBezTo>
                  <a:pt x="4594" y="8062"/>
                  <a:pt x="4656" y="7874"/>
                  <a:pt x="4656" y="7624"/>
                </a:cubicBezTo>
                <a:cubicBezTo>
                  <a:pt x="4656" y="7405"/>
                  <a:pt x="4625" y="7187"/>
                  <a:pt x="4562" y="7030"/>
                </a:cubicBezTo>
                <a:cubicBezTo>
                  <a:pt x="4500" y="6874"/>
                  <a:pt x="4375" y="6687"/>
                  <a:pt x="4219" y="6562"/>
                </a:cubicBezTo>
                <a:cubicBezTo>
                  <a:pt x="3969" y="6374"/>
                  <a:pt x="3750" y="6155"/>
                  <a:pt x="3594" y="5936"/>
                </a:cubicBezTo>
                <a:cubicBezTo>
                  <a:pt x="3094" y="5905"/>
                  <a:pt x="2594" y="5812"/>
                  <a:pt x="2156" y="5624"/>
                </a:cubicBezTo>
                <a:cubicBezTo>
                  <a:pt x="1719" y="5468"/>
                  <a:pt x="1312" y="5249"/>
                  <a:pt x="1000" y="5000"/>
                </a:cubicBezTo>
                <a:cubicBezTo>
                  <a:pt x="687" y="4719"/>
                  <a:pt x="469" y="4438"/>
                  <a:pt x="281" y="4125"/>
                </a:cubicBezTo>
                <a:cubicBezTo>
                  <a:pt x="94" y="3813"/>
                  <a:pt x="0" y="3500"/>
                  <a:pt x="0" y="3188"/>
                </a:cubicBezTo>
                <a:cubicBezTo>
                  <a:pt x="0" y="2344"/>
                  <a:pt x="0" y="2344"/>
                  <a:pt x="0" y="2344"/>
                </a:cubicBezTo>
                <a:cubicBezTo>
                  <a:pt x="0" y="2156"/>
                  <a:pt x="62" y="2000"/>
                  <a:pt x="187" y="1875"/>
                </a:cubicBezTo>
                <a:cubicBezTo>
                  <a:pt x="312" y="1750"/>
                  <a:pt x="469" y="1687"/>
                  <a:pt x="625" y="1687"/>
                </a:cubicBezTo>
                <a:cubicBezTo>
                  <a:pt x="2531" y="1687"/>
                  <a:pt x="2531" y="1687"/>
                  <a:pt x="2531" y="1687"/>
                </a:cubicBezTo>
                <a:cubicBezTo>
                  <a:pt x="2531" y="1063"/>
                  <a:pt x="2531" y="1063"/>
                  <a:pt x="2531" y="1063"/>
                </a:cubicBezTo>
                <a:cubicBezTo>
                  <a:pt x="2531" y="781"/>
                  <a:pt x="2625" y="531"/>
                  <a:pt x="2844" y="313"/>
                </a:cubicBezTo>
                <a:cubicBezTo>
                  <a:pt x="3062" y="125"/>
                  <a:pt x="3312" y="0"/>
                  <a:pt x="3594" y="0"/>
                </a:cubicBezTo>
                <a:cubicBezTo>
                  <a:pt x="7406" y="0"/>
                  <a:pt x="7406" y="0"/>
                  <a:pt x="7406" y="0"/>
                </a:cubicBezTo>
                <a:cubicBezTo>
                  <a:pt x="7687" y="0"/>
                  <a:pt x="7937" y="125"/>
                  <a:pt x="8156" y="313"/>
                </a:cubicBezTo>
                <a:cubicBezTo>
                  <a:pt x="8344" y="531"/>
                  <a:pt x="8469" y="781"/>
                  <a:pt x="8469" y="1063"/>
                </a:cubicBezTo>
                <a:cubicBezTo>
                  <a:pt x="8469" y="1687"/>
                  <a:pt x="8469" y="1687"/>
                  <a:pt x="8469" y="1687"/>
                </a:cubicBezTo>
                <a:cubicBezTo>
                  <a:pt x="10375" y="1687"/>
                  <a:pt x="10375" y="1687"/>
                  <a:pt x="10375" y="1687"/>
                </a:cubicBezTo>
                <a:cubicBezTo>
                  <a:pt x="10531" y="1687"/>
                  <a:pt x="10687" y="1750"/>
                  <a:pt x="10812" y="1875"/>
                </a:cubicBezTo>
                <a:cubicBezTo>
                  <a:pt x="10937" y="2000"/>
                  <a:pt x="11000" y="2156"/>
                  <a:pt x="11000" y="2344"/>
                </a:cubicBezTo>
                <a:close/>
                <a:moveTo>
                  <a:pt x="3031" y="5000"/>
                </a:moveTo>
                <a:lnTo>
                  <a:pt x="3031" y="5000"/>
                </a:lnTo>
                <a:cubicBezTo>
                  <a:pt x="2687" y="4281"/>
                  <a:pt x="2531" y="3469"/>
                  <a:pt x="2531" y="2531"/>
                </a:cubicBezTo>
                <a:cubicBezTo>
                  <a:pt x="844" y="2531"/>
                  <a:pt x="844" y="2531"/>
                  <a:pt x="844" y="2531"/>
                </a:cubicBezTo>
                <a:cubicBezTo>
                  <a:pt x="844" y="3188"/>
                  <a:pt x="844" y="3188"/>
                  <a:pt x="844" y="3188"/>
                </a:cubicBezTo>
                <a:cubicBezTo>
                  <a:pt x="844" y="3531"/>
                  <a:pt x="1062" y="3875"/>
                  <a:pt x="1469" y="4250"/>
                </a:cubicBezTo>
                <a:cubicBezTo>
                  <a:pt x="1875" y="4625"/>
                  <a:pt x="2406" y="4875"/>
                  <a:pt x="3031" y="5000"/>
                </a:cubicBezTo>
                <a:close/>
                <a:moveTo>
                  <a:pt x="10156" y="3188"/>
                </a:moveTo>
                <a:lnTo>
                  <a:pt x="10156" y="3188"/>
                </a:lnTo>
                <a:cubicBezTo>
                  <a:pt x="10156" y="2531"/>
                  <a:pt x="10156" y="2531"/>
                  <a:pt x="10156" y="2531"/>
                </a:cubicBezTo>
                <a:cubicBezTo>
                  <a:pt x="8469" y="2531"/>
                  <a:pt x="8469" y="2531"/>
                  <a:pt x="8469" y="2531"/>
                </a:cubicBezTo>
                <a:cubicBezTo>
                  <a:pt x="8469" y="3469"/>
                  <a:pt x="8281" y="4281"/>
                  <a:pt x="7969" y="5000"/>
                </a:cubicBezTo>
                <a:cubicBezTo>
                  <a:pt x="8594" y="4875"/>
                  <a:pt x="9094" y="4625"/>
                  <a:pt x="9531" y="4250"/>
                </a:cubicBezTo>
                <a:cubicBezTo>
                  <a:pt x="9937" y="3875"/>
                  <a:pt x="10156" y="3531"/>
                  <a:pt x="10156" y="31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3af65f8d9_0_13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7" name="Google Shape;467;ge3af65f8d9_0_137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Cardstock or colored paper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5-10 sheets of plain paper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Something to make holes (optional)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Hammer and 1 nail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Hole puncher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Scissors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String, thread, or yarn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Crayons, markers, stickers, glue, beads, buttons or other craft supplies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"/>
          <p:cNvSpPr txBox="1"/>
          <p:nvPr>
            <p:ph type="title"/>
          </p:nvPr>
        </p:nvSpPr>
        <p:spPr>
          <a:xfrm>
            <a:off x="819150" y="562136"/>
            <a:ext cx="7505700" cy="4704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can we make a journal?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73" name="Google Shape;473;p11"/>
          <p:cNvGrpSpPr/>
          <p:nvPr/>
        </p:nvGrpSpPr>
        <p:grpSpPr>
          <a:xfrm>
            <a:off x="4572000" y="1507971"/>
            <a:ext cx="3711252" cy="2823738"/>
            <a:chOff x="2444287" y="1636444"/>
            <a:chExt cx="3711252" cy="2827244"/>
          </a:xfrm>
        </p:grpSpPr>
        <p:sp>
          <p:nvSpPr>
            <p:cNvPr id="474" name="Google Shape;474;p11"/>
            <p:cNvSpPr/>
            <p:nvPr/>
          </p:nvSpPr>
          <p:spPr>
            <a:xfrm>
              <a:off x="4545107" y="3028958"/>
              <a:ext cx="1305704" cy="927333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5" name="Google Shape;475;p11"/>
            <p:cNvGrpSpPr/>
            <p:nvPr/>
          </p:nvGrpSpPr>
          <p:grpSpPr>
            <a:xfrm rot="-392547">
              <a:off x="4056975" y="1686564"/>
              <a:ext cx="890882" cy="194342"/>
              <a:chOff x="-6350" y="4695825"/>
              <a:chExt cx="10079038" cy="2198688"/>
            </a:xfrm>
          </p:grpSpPr>
          <p:sp>
            <p:nvSpPr>
              <p:cNvPr id="476" name="Google Shape;476;p11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8" name="Google Shape;478;p11"/>
            <p:cNvGrpSpPr/>
            <p:nvPr/>
          </p:nvGrpSpPr>
          <p:grpSpPr>
            <a:xfrm rot="2738396">
              <a:off x="5107129" y="2187507"/>
              <a:ext cx="890882" cy="194342"/>
              <a:chOff x="-6350" y="4695825"/>
              <a:chExt cx="10079038" cy="2198688"/>
            </a:xfrm>
          </p:grpSpPr>
          <p:sp>
            <p:nvSpPr>
              <p:cNvPr id="479" name="Google Shape;479;p11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11"/>
            <p:cNvGrpSpPr/>
            <p:nvPr/>
          </p:nvGrpSpPr>
          <p:grpSpPr>
            <a:xfrm rot="6154680">
              <a:off x="5284319" y="3348682"/>
              <a:ext cx="890882" cy="194342"/>
              <a:chOff x="-6350" y="4695825"/>
              <a:chExt cx="10079038" cy="2198688"/>
            </a:xfrm>
          </p:grpSpPr>
          <p:sp>
            <p:nvSpPr>
              <p:cNvPr id="482" name="Google Shape;482;p11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4" name="Google Shape;484;p11"/>
            <p:cNvGrpSpPr/>
            <p:nvPr/>
          </p:nvGrpSpPr>
          <p:grpSpPr>
            <a:xfrm rot="10258068">
              <a:off x="4179454" y="4200621"/>
              <a:ext cx="890882" cy="194342"/>
              <a:chOff x="-6350" y="4695825"/>
              <a:chExt cx="10079038" cy="2198688"/>
            </a:xfrm>
          </p:grpSpPr>
          <p:sp>
            <p:nvSpPr>
              <p:cNvPr id="485" name="Google Shape;485;p11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7" name="Google Shape;487;p11"/>
            <p:cNvGrpSpPr/>
            <p:nvPr/>
          </p:nvGrpSpPr>
          <p:grpSpPr>
            <a:xfrm rot="-4672853">
              <a:off x="2940480" y="2479345"/>
              <a:ext cx="890882" cy="194342"/>
              <a:chOff x="-6350" y="4695825"/>
              <a:chExt cx="10079038" cy="2198688"/>
            </a:xfrm>
          </p:grpSpPr>
          <p:sp>
            <p:nvSpPr>
              <p:cNvPr id="488" name="Google Shape;488;p11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11"/>
            <p:cNvSpPr/>
            <p:nvPr/>
          </p:nvSpPr>
          <p:spPr>
            <a:xfrm rot="-1153217">
              <a:off x="3226797" y="3335779"/>
              <a:ext cx="142563" cy="124744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 rot="5400000">
              <a:off x="2732282" y="2931075"/>
              <a:ext cx="142563" cy="124744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 rot="5400000">
              <a:off x="5381257" y="2981363"/>
              <a:ext cx="100901" cy="88290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 rot="-2035251">
              <a:off x="4699532" y="3301354"/>
              <a:ext cx="100901" cy="88290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 rot="-1287299">
              <a:off x="3329721" y="3494194"/>
              <a:ext cx="34004" cy="8161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 rot="-1657827">
              <a:off x="3410683" y="3656120"/>
              <a:ext cx="34004" cy="8161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 rot="-2201285">
              <a:off x="3507840" y="3797804"/>
              <a:ext cx="34004" cy="8161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7" name="Google Shape;497;p11"/>
            <p:cNvGrpSpPr/>
            <p:nvPr/>
          </p:nvGrpSpPr>
          <p:grpSpPr>
            <a:xfrm>
              <a:off x="4885228" y="3023874"/>
              <a:ext cx="455171" cy="27203"/>
              <a:chOff x="5261619" y="2577085"/>
              <a:chExt cx="611996" cy="36576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5261619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5396330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5531041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1"/>
              <p:cNvSpPr/>
              <p:nvPr/>
            </p:nvSpPr>
            <p:spPr>
              <a:xfrm>
                <a:off x="5665752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1"/>
              <p:cNvSpPr/>
              <p:nvPr/>
            </p:nvSpPr>
            <p:spPr>
              <a:xfrm>
                <a:off x="5800463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3" name="Google Shape;503;p11"/>
            <p:cNvGrpSpPr/>
            <p:nvPr/>
          </p:nvGrpSpPr>
          <p:grpSpPr>
            <a:xfrm rot="3254534">
              <a:off x="4705219" y="3581139"/>
              <a:ext cx="455171" cy="27203"/>
              <a:chOff x="5261619" y="2577085"/>
              <a:chExt cx="611996" cy="36576"/>
            </a:xfrm>
          </p:grpSpPr>
          <p:sp>
            <p:nvSpPr>
              <p:cNvPr id="504" name="Google Shape;504;p11"/>
              <p:cNvSpPr/>
              <p:nvPr/>
            </p:nvSpPr>
            <p:spPr>
              <a:xfrm>
                <a:off x="5261619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1"/>
              <p:cNvSpPr/>
              <p:nvPr/>
            </p:nvSpPr>
            <p:spPr>
              <a:xfrm>
                <a:off x="5396330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1"/>
              <p:cNvSpPr/>
              <p:nvPr/>
            </p:nvSpPr>
            <p:spPr>
              <a:xfrm>
                <a:off x="5531041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5665752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5800463" y="2577085"/>
                <a:ext cx="73152" cy="36576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9" name="Google Shape;509;p11"/>
            <p:cNvSpPr/>
            <p:nvPr/>
          </p:nvSpPr>
          <p:spPr>
            <a:xfrm>
              <a:off x="2444318" y="2978733"/>
              <a:ext cx="340042" cy="34003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244750" y="2678008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5505663" y="2700066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961701" y="3772597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3578118" y="3772597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2944684" y="2677985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3574916" y="1671800"/>
              <a:ext cx="616337" cy="6163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961701" y="1666667"/>
              <a:ext cx="616337" cy="616337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 txBox="1"/>
            <p:nvPr/>
          </p:nvSpPr>
          <p:spPr>
            <a:xfrm>
              <a:off x="3529444" y="1858362"/>
              <a:ext cx="717006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 txBox="1"/>
            <p:nvPr/>
          </p:nvSpPr>
          <p:spPr>
            <a:xfrm>
              <a:off x="4959740" y="1858362"/>
              <a:ext cx="618298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 txBox="1"/>
            <p:nvPr/>
          </p:nvSpPr>
          <p:spPr>
            <a:xfrm>
              <a:off x="4928950" y="3954498"/>
              <a:ext cx="685365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 txBox="1"/>
            <p:nvPr/>
          </p:nvSpPr>
          <p:spPr>
            <a:xfrm>
              <a:off x="4203532" y="2865827"/>
              <a:ext cx="685365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 txBox="1"/>
            <p:nvPr/>
          </p:nvSpPr>
          <p:spPr>
            <a:xfrm>
              <a:off x="5470174" y="2865827"/>
              <a:ext cx="685365" cy="30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 txBox="1"/>
            <p:nvPr/>
          </p:nvSpPr>
          <p:spPr>
            <a:xfrm>
              <a:off x="3545508" y="3886940"/>
              <a:ext cx="685365" cy="420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 txBox="1"/>
            <p:nvPr/>
          </p:nvSpPr>
          <p:spPr>
            <a:xfrm>
              <a:off x="2911130" y="2784767"/>
              <a:ext cx="685365" cy="420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 txBox="1"/>
            <p:nvPr/>
          </p:nvSpPr>
          <p:spPr>
            <a:xfrm>
              <a:off x="2444287" y="2868803"/>
              <a:ext cx="296904" cy="92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 txBox="1"/>
            <p:nvPr/>
          </p:nvSpPr>
          <p:spPr>
            <a:xfrm>
              <a:off x="4950663" y="3341981"/>
              <a:ext cx="685365" cy="184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6" name="Google Shape;526;p11"/>
          <p:cNvSpPr txBox="1"/>
          <p:nvPr>
            <p:ph idx="1" type="body"/>
          </p:nvPr>
        </p:nvSpPr>
        <p:spPr>
          <a:xfrm>
            <a:off x="1344426" y="1603050"/>
            <a:ext cx="3024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What materials can we use to make a journal?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1400"/>
              <a:buNone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How can we put these materials together to create a book?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7" name="Google Shape;527;p11"/>
          <p:cNvPicPr preferRelativeResize="0"/>
          <p:nvPr/>
        </p:nvPicPr>
        <p:blipFill rotWithShape="1">
          <a:blip r:embed="rId3">
            <a:alphaModFix/>
          </a:blip>
          <a:srcRect b="11864" l="12077" r="6199" t="12946"/>
          <a:stretch/>
        </p:blipFill>
        <p:spPr>
          <a:xfrm>
            <a:off x="802083" y="3309592"/>
            <a:ext cx="1118069" cy="13716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28" name="Google Shape;528;p11"/>
          <p:cNvPicPr preferRelativeResize="0"/>
          <p:nvPr/>
        </p:nvPicPr>
        <p:blipFill rotWithShape="1">
          <a:blip r:embed="rId4">
            <a:alphaModFix/>
          </a:blip>
          <a:srcRect b="0" l="0" r="0" t="10785"/>
          <a:stretch/>
        </p:blipFill>
        <p:spPr>
          <a:xfrm>
            <a:off x="2166370" y="3309592"/>
            <a:ext cx="1153055" cy="13716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29" name="Google Shape;529;p11"/>
          <p:cNvPicPr preferRelativeResize="0"/>
          <p:nvPr/>
        </p:nvPicPr>
        <p:blipFill rotWithShape="1">
          <a:blip r:embed="rId5">
            <a:alphaModFix/>
          </a:blip>
          <a:srcRect b="0" l="0" r="10144" t="42263"/>
          <a:stretch/>
        </p:blipFill>
        <p:spPr>
          <a:xfrm rot="5400000">
            <a:off x="3466261" y="3400317"/>
            <a:ext cx="1387484" cy="118872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530" name="Google Shape;530;p11"/>
          <p:cNvGrpSpPr/>
          <p:nvPr/>
        </p:nvGrpSpPr>
        <p:grpSpPr>
          <a:xfrm>
            <a:off x="805000" y="1603052"/>
            <a:ext cx="344166" cy="346175"/>
            <a:chOff x="805649" y="1456156"/>
            <a:chExt cx="386400" cy="388655"/>
          </a:xfrm>
        </p:grpSpPr>
        <p:sp>
          <p:nvSpPr>
            <p:cNvPr id="531" name="Google Shape;531;p11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11"/>
          <p:cNvGrpSpPr/>
          <p:nvPr/>
        </p:nvGrpSpPr>
        <p:grpSpPr>
          <a:xfrm>
            <a:off x="805000" y="2398665"/>
            <a:ext cx="344166" cy="346175"/>
            <a:chOff x="805649" y="1456156"/>
            <a:chExt cx="386400" cy="388655"/>
          </a:xfrm>
        </p:grpSpPr>
        <p:sp>
          <p:nvSpPr>
            <p:cNvPr id="534" name="Google Shape;534;p11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e3af65f8d9_0_39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Journal Binding Method #1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1" name="Google Shape;541;ge3af65f8d9_0_395"/>
          <p:cNvSpPr txBox="1"/>
          <p:nvPr>
            <p:ph idx="1" type="body"/>
          </p:nvPr>
        </p:nvSpPr>
        <p:spPr>
          <a:xfrm>
            <a:off x="3445275" y="1347750"/>
            <a:ext cx="48798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latin typeface="Lato"/>
                <a:ea typeface="Lato"/>
                <a:cs typeface="Lato"/>
                <a:sym typeface="Lato"/>
              </a:rPr>
              <a:t>Wrap Binding </a:t>
            </a:r>
            <a:endParaRPr u="sng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do you think you can make a wrap binding?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materials do you need?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Steps: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Remember: this is just an example! You can use the method you think is best!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2" name="Google Shape;542;ge3af65f8d9_0_395"/>
          <p:cNvPicPr preferRelativeResize="0"/>
          <p:nvPr/>
        </p:nvPicPr>
        <p:blipFill rotWithShape="1">
          <a:blip r:embed="rId3">
            <a:alphaModFix/>
          </a:blip>
          <a:srcRect b="0" l="17307" r="0" t="0"/>
          <a:stretch/>
        </p:blipFill>
        <p:spPr>
          <a:xfrm rot="-5400000">
            <a:off x="408386" y="1712286"/>
            <a:ext cx="2775528" cy="251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ge3af65f8d9_0_4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102" y="993250"/>
            <a:ext cx="4673799" cy="3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3af65f8d9_0_41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Journal Binding Method #2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ge3af65f8d9_0_415"/>
          <p:cNvSpPr txBox="1"/>
          <p:nvPr>
            <p:ph idx="1" type="body"/>
          </p:nvPr>
        </p:nvSpPr>
        <p:spPr>
          <a:xfrm>
            <a:off x="3445275" y="1347750"/>
            <a:ext cx="48798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latin typeface="Lato"/>
                <a:ea typeface="Lato"/>
                <a:cs typeface="Lato"/>
                <a:sym typeface="Lato"/>
              </a:rPr>
              <a:t>Sew Binding </a:t>
            </a:r>
            <a:endParaRPr u="sng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do you think you can make a sew binding?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materials do you need?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Steps: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Remember: this is just an example! You can use the method you think is best!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4" name="Google Shape;554;ge3af65f8d9_0_4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769" y="1469150"/>
            <a:ext cx="2036097" cy="271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3af65f8d9_0_42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Journal Binding Method #3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0" name="Google Shape;560;ge3af65f8d9_0_423"/>
          <p:cNvSpPr txBox="1"/>
          <p:nvPr>
            <p:ph idx="1" type="body"/>
          </p:nvPr>
        </p:nvSpPr>
        <p:spPr>
          <a:xfrm>
            <a:off x="819150" y="1347750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latin typeface="Lato"/>
                <a:ea typeface="Lato"/>
                <a:cs typeface="Lato"/>
                <a:sym typeface="Lato"/>
              </a:rPr>
              <a:t>Other possibilities?</a:t>
            </a:r>
            <a:endParaRPr u="sng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other materials or methods can you use to make a journal?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Steps: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1" name="Google Shape;561;ge3af65f8d9_0_4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5034" y="3023125"/>
            <a:ext cx="1529825" cy="15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3af65f8d9_0_40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Make Our Journals!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67" name="Google Shape;567;ge3af65f8d9_0_409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568" name="Google Shape;568;ge3af65f8d9_0_409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9" name="Google Shape;569;ge3af65f8d9_0_409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570" name="Google Shape;570;ge3af65f8d9_0_40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ge3af65f8d9_0_40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2" name="Google Shape;572;ge3af65f8d9_0_409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573" name="Google Shape;573;ge3af65f8d9_0_40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ge3af65f8d9_0_40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5" name="Google Shape;575;ge3af65f8d9_0_409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576" name="Google Shape;576;ge3af65f8d9_0_40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ge3af65f8d9_0_40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8" name="Google Shape;578;ge3af65f8d9_0_409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579" name="Google Shape;579;ge3af65f8d9_0_40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ge3af65f8d9_0_40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1" name="Google Shape;581;ge3af65f8d9_0_409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582" name="Google Shape;582;ge3af65f8d9_0_40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ge3af65f8d9_0_40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4" name="Google Shape;584;ge3af65f8d9_0_409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e3af65f8d9_0_409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e3af65f8d9_0_409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e3af65f8d9_0_409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e3af65f8d9_0_409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e3af65f8d9_0_409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e3af65f8d9_0_409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1" name="Google Shape;591;ge3af65f8d9_0_409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592" name="Google Shape;592;ge3af65f8d9_0_409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ge3af65f8d9_0_409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ge3af65f8d9_0_409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ge3af65f8d9_0_409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ge3af65f8d9_0_409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7" name="Google Shape;597;ge3af65f8d9_0_409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598" name="Google Shape;598;ge3af65f8d9_0_409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ge3af65f8d9_0_409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ge3af65f8d9_0_409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ge3af65f8d9_0_409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ge3af65f8d9_0_409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3" name="Google Shape;603;ge3af65f8d9_0_409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e3af65f8d9_0_409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e3af65f8d9_0_409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e3af65f8d9_0_409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e3af65f8d9_0_409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ge3af65f8d9_0_409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ge3af65f8d9_0_409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e3af65f8d9_0_409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ge3af65f8d9_0_409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ge3af65f8d9_0_409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e3af65f8d9_0_409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e3af65f8d9_0_409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e3af65f8d9_0_409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e3af65f8d9_0_409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e3af65f8d9_0_409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e3af65f8d9_0_409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e3af65f8d9_0_409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0" name="Google Shape;620;ge3af65f8d9_0_409"/>
          <p:cNvSpPr txBox="1"/>
          <p:nvPr>
            <p:ph idx="1" type="body"/>
          </p:nvPr>
        </p:nvSpPr>
        <p:spPr>
          <a:xfrm>
            <a:off x="985075" y="2076975"/>
            <a:ext cx="3641100" cy="19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materials will you use to make a journal?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Which type of binding will you select?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21" name="Google Shape;621;ge3af65f8d9_0_409"/>
          <p:cNvGrpSpPr/>
          <p:nvPr/>
        </p:nvGrpSpPr>
        <p:grpSpPr>
          <a:xfrm>
            <a:off x="474975" y="2088627"/>
            <a:ext cx="344166" cy="346175"/>
            <a:chOff x="805649" y="1456156"/>
            <a:chExt cx="386400" cy="388655"/>
          </a:xfrm>
        </p:grpSpPr>
        <p:sp>
          <p:nvSpPr>
            <p:cNvPr id="622" name="Google Shape;622;ge3af65f8d9_0_409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e3af65f8d9_0_409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ge3af65f8d9_0_409"/>
          <p:cNvGrpSpPr/>
          <p:nvPr/>
        </p:nvGrpSpPr>
        <p:grpSpPr>
          <a:xfrm>
            <a:off x="474975" y="2890540"/>
            <a:ext cx="344166" cy="346175"/>
            <a:chOff x="805649" y="1456156"/>
            <a:chExt cx="386400" cy="388655"/>
          </a:xfrm>
        </p:grpSpPr>
        <p:sp>
          <p:nvSpPr>
            <p:cNvPr id="625" name="Google Shape;625;ge3af65f8d9_0_409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e3af65f8d9_0_409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3af65f8d9_0_54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Share and 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2" name="Google Shape;632;ge3af65f8d9_0_544"/>
          <p:cNvSpPr txBox="1"/>
          <p:nvPr>
            <p:ph idx="1" type="body"/>
          </p:nvPr>
        </p:nvSpPr>
        <p:spPr>
          <a:xfrm>
            <a:off x="1415200" y="1590625"/>
            <a:ext cx="6909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you like about this activity?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did you find your materials?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Why did you choose your materials?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Are there materials you wish you had?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3" name="Google Shape;633;ge3af65f8d9_0_544"/>
          <p:cNvSpPr/>
          <p:nvPr/>
        </p:nvSpPr>
        <p:spPr>
          <a:xfrm>
            <a:off x="6611677" y="1657150"/>
            <a:ext cx="1400125" cy="1829200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4" name="Google Shape;634;ge3af65f8d9_0_544"/>
          <p:cNvGrpSpPr/>
          <p:nvPr/>
        </p:nvGrpSpPr>
        <p:grpSpPr>
          <a:xfrm>
            <a:off x="819150" y="1583252"/>
            <a:ext cx="344166" cy="346175"/>
            <a:chOff x="805649" y="1456156"/>
            <a:chExt cx="386400" cy="388655"/>
          </a:xfrm>
        </p:grpSpPr>
        <p:sp>
          <p:nvSpPr>
            <p:cNvPr id="635" name="Google Shape;635;ge3af65f8d9_0_544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e3af65f8d9_0_544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ge3af65f8d9_0_544"/>
          <p:cNvGrpSpPr/>
          <p:nvPr/>
        </p:nvGrpSpPr>
        <p:grpSpPr>
          <a:xfrm>
            <a:off x="819150" y="2123902"/>
            <a:ext cx="344166" cy="346175"/>
            <a:chOff x="805649" y="1456156"/>
            <a:chExt cx="386400" cy="388655"/>
          </a:xfrm>
        </p:grpSpPr>
        <p:sp>
          <p:nvSpPr>
            <p:cNvPr id="638" name="Google Shape;638;ge3af65f8d9_0_544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ge3af65f8d9_0_544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ge3af65f8d9_0_544"/>
          <p:cNvGrpSpPr/>
          <p:nvPr/>
        </p:nvGrpSpPr>
        <p:grpSpPr>
          <a:xfrm>
            <a:off x="819150" y="2664552"/>
            <a:ext cx="344166" cy="346175"/>
            <a:chOff x="805649" y="1456156"/>
            <a:chExt cx="386400" cy="388655"/>
          </a:xfrm>
        </p:grpSpPr>
        <p:sp>
          <p:nvSpPr>
            <p:cNvPr id="641" name="Google Shape;641;ge3af65f8d9_0_544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ge3af65f8d9_0_544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ge3af65f8d9_0_544"/>
          <p:cNvGrpSpPr/>
          <p:nvPr/>
        </p:nvGrpSpPr>
        <p:grpSpPr>
          <a:xfrm>
            <a:off x="819150" y="3205202"/>
            <a:ext cx="344166" cy="346175"/>
            <a:chOff x="805649" y="1456156"/>
            <a:chExt cx="386400" cy="388655"/>
          </a:xfrm>
        </p:grpSpPr>
        <p:sp>
          <p:nvSpPr>
            <p:cNvPr id="644" name="Google Shape;644;ge3af65f8d9_0_544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ge3af65f8d9_0_544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ge3af65f8d9_0_551"/>
          <p:cNvGrpSpPr/>
          <p:nvPr/>
        </p:nvGrpSpPr>
        <p:grpSpPr>
          <a:xfrm>
            <a:off x="1732538" y="727013"/>
            <a:ext cx="4990024" cy="3801078"/>
            <a:chOff x="1979677" y="712184"/>
            <a:chExt cx="4990024" cy="3801078"/>
          </a:xfrm>
        </p:grpSpPr>
        <p:sp>
          <p:nvSpPr>
            <p:cNvPr id="651" name="Google Shape;651;ge3af65f8d9_0_551"/>
            <p:cNvSpPr/>
            <p:nvPr/>
          </p:nvSpPr>
          <p:spPr>
            <a:xfrm>
              <a:off x="4804313" y="2583920"/>
              <a:ext cx="1755583" cy="1246848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2" name="Google Shape;652;ge3af65f8d9_0_551"/>
            <p:cNvGrpSpPr/>
            <p:nvPr/>
          </p:nvGrpSpPr>
          <p:grpSpPr>
            <a:xfrm rot="-391270">
              <a:off x="4147787" y="779372"/>
              <a:ext cx="1198086" cy="261356"/>
              <a:chOff x="-6350" y="4695825"/>
              <a:chExt cx="10079040" cy="2198686"/>
            </a:xfrm>
          </p:grpSpPr>
          <p:sp>
            <p:nvSpPr>
              <p:cNvPr id="653" name="Google Shape;653;ge3af65f8d9_0_55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ge3af65f8d9_0_55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5" name="Google Shape;655;ge3af65f8d9_0_551"/>
            <p:cNvGrpSpPr/>
            <p:nvPr/>
          </p:nvGrpSpPr>
          <p:grpSpPr>
            <a:xfrm rot="2738854">
              <a:off x="5559689" y="1452735"/>
              <a:ext cx="1198118" cy="261363"/>
              <a:chOff x="-6350" y="4695825"/>
              <a:chExt cx="10079040" cy="2198686"/>
            </a:xfrm>
          </p:grpSpPr>
          <p:sp>
            <p:nvSpPr>
              <p:cNvPr id="656" name="Google Shape;656;ge3af65f8d9_0_55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ge3af65f8d9_0_55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8" name="Google Shape;658;ge3af65f8d9_0_551"/>
            <p:cNvGrpSpPr/>
            <p:nvPr/>
          </p:nvGrpSpPr>
          <p:grpSpPr>
            <a:xfrm rot="6155179">
              <a:off x="5797998" y="3013720"/>
              <a:ext cx="1197957" cy="261328"/>
              <a:chOff x="-6350" y="4695825"/>
              <a:chExt cx="10079040" cy="2198686"/>
            </a:xfrm>
          </p:grpSpPr>
          <p:sp>
            <p:nvSpPr>
              <p:cNvPr id="659" name="Google Shape;659;ge3af65f8d9_0_55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ge3af65f8d9_0_55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" name="Google Shape;661;ge3af65f8d9_0_551"/>
            <p:cNvGrpSpPr/>
            <p:nvPr/>
          </p:nvGrpSpPr>
          <p:grpSpPr>
            <a:xfrm rot="10256982">
              <a:off x="4312091" y="4159270"/>
              <a:ext cx="1198196" cy="261380"/>
              <a:chOff x="-6350" y="4695825"/>
              <a:chExt cx="10079040" cy="2198686"/>
            </a:xfrm>
          </p:grpSpPr>
          <p:sp>
            <p:nvSpPr>
              <p:cNvPr id="662" name="Google Shape;662;ge3af65f8d9_0_55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ge3af65f8d9_0_55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4" name="Google Shape;664;ge3af65f8d9_0_551"/>
            <p:cNvGrpSpPr/>
            <p:nvPr/>
          </p:nvGrpSpPr>
          <p:grpSpPr>
            <a:xfrm rot="-4671486">
              <a:off x="2647027" y="1845187"/>
              <a:ext cx="1197984" cy="261333"/>
              <a:chOff x="-6350" y="4695825"/>
              <a:chExt cx="10079040" cy="2198686"/>
            </a:xfrm>
          </p:grpSpPr>
          <p:sp>
            <p:nvSpPr>
              <p:cNvPr id="665" name="Google Shape;665;ge3af65f8d9_0_55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ge3af65f8d9_0_55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7" name="Google Shape;667;ge3af65f8d9_0_551"/>
            <p:cNvSpPr/>
            <p:nvPr/>
          </p:nvSpPr>
          <p:spPr>
            <a:xfrm rot="-1153240">
              <a:off x="3031794" y="2996452"/>
              <a:ext cx="191684" cy="16772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ge3af65f8d9_0_551"/>
            <p:cNvSpPr/>
            <p:nvPr/>
          </p:nvSpPr>
          <p:spPr>
            <a:xfrm rot="5400000">
              <a:off x="2366896" y="2452315"/>
              <a:ext cx="191686" cy="16772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ge3af65f8d9_0_551"/>
            <p:cNvSpPr/>
            <p:nvPr/>
          </p:nvSpPr>
          <p:spPr>
            <a:xfrm rot="5400000">
              <a:off x="5928551" y="2519925"/>
              <a:ext cx="135662" cy="118708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ge3af65f8d9_0_551"/>
            <p:cNvSpPr/>
            <p:nvPr/>
          </p:nvSpPr>
          <p:spPr>
            <a:xfrm rot="-2035261">
              <a:off x="5011943" y="2950168"/>
              <a:ext cx="135663" cy="11870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ge3af65f8d9_0_551"/>
            <p:cNvSpPr/>
            <p:nvPr/>
          </p:nvSpPr>
          <p:spPr>
            <a:xfrm rot="-1291356">
              <a:off x="3170198" y="3209393"/>
              <a:ext cx="45793" cy="109636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ge3af65f8d9_0_551"/>
            <p:cNvSpPr/>
            <p:nvPr/>
          </p:nvSpPr>
          <p:spPr>
            <a:xfrm rot="-1664463">
              <a:off x="3279067" y="3427089"/>
              <a:ext cx="45760" cy="109767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ge3af65f8d9_0_551"/>
            <p:cNvSpPr/>
            <p:nvPr/>
          </p:nvSpPr>
          <p:spPr>
            <a:xfrm rot="-2203159">
              <a:off x="3409736" y="3617621"/>
              <a:ext cx="45660" cy="10974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ge3af65f8d9_0_551"/>
            <p:cNvGrpSpPr/>
            <p:nvPr/>
          </p:nvGrpSpPr>
          <p:grpSpPr>
            <a:xfrm>
              <a:off x="5261619" y="2577085"/>
              <a:ext cx="612044" cy="36600"/>
              <a:chOff x="5261619" y="2577085"/>
              <a:chExt cx="612044" cy="36600"/>
            </a:xfrm>
          </p:grpSpPr>
          <p:sp>
            <p:nvSpPr>
              <p:cNvPr id="675" name="Google Shape;675;ge3af65f8d9_0_551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ge3af65f8d9_0_551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ge3af65f8d9_0_551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ge3af65f8d9_0_551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ge3af65f8d9_0_551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0" name="Google Shape;680;ge3af65f8d9_0_551"/>
            <p:cNvGrpSpPr/>
            <p:nvPr/>
          </p:nvGrpSpPr>
          <p:grpSpPr>
            <a:xfrm rot="3254432">
              <a:off x="5019773" y="3326497"/>
              <a:ext cx="612061" cy="36601"/>
              <a:chOff x="5261619" y="2577085"/>
              <a:chExt cx="612044" cy="36600"/>
            </a:xfrm>
          </p:grpSpPr>
          <p:sp>
            <p:nvSpPr>
              <p:cNvPr id="681" name="Google Shape;681;ge3af65f8d9_0_551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ge3af65f8d9_0_551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ge3af65f8d9_0_551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ge3af65f8d9_0_551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ge3af65f8d9_0_551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6" name="Google Shape;686;ge3af65f8d9_0_551"/>
            <p:cNvSpPr/>
            <p:nvPr/>
          </p:nvSpPr>
          <p:spPr>
            <a:xfrm>
              <a:off x="1979719" y="2516391"/>
              <a:ext cx="457200" cy="456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e3af65f8d9_0_551"/>
            <p:cNvSpPr/>
            <p:nvPr/>
          </p:nvSpPr>
          <p:spPr>
            <a:xfrm>
              <a:off x="4400471" y="2112054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e3af65f8d9_0_551"/>
            <p:cNvSpPr/>
            <p:nvPr/>
          </p:nvSpPr>
          <p:spPr>
            <a:xfrm>
              <a:off x="6095818" y="214171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ge3af65f8d9_0_551"/>
            <p:cNvSpPr/>
            <p:nvPr/>
          </p:nvSpPr>
          <p:spPr>
            <a:xfrm>
              <a:off x="5364439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ge3af65f8d9_0_551"/>
            <p:cNvSpPr/>
            <p:nvPr/>
          </p:nvSpPr>
          <p:spPr>
            <a:xfrm>
              <a:off x="3504157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e3af65f8d9_0_551"/>
            <p:cNvSpPr/>
            <p:nvPr/>
          </p:nvSpPr>
          <p:spPr>
            <a:xfrm>
              <a:off x="2652481" y="2112023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ge3af65f8d9_0_551"/>
            <p:cNvSpPr/>
            <p:nvPr/>
          </p:nvSpPr>
          <p:spPr>
            <a:xfrm>
              <a:off x="3499853" y="759167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ge3af65f8d9_0_551"/>
            <p:cNvSpPr/>
            <p:nvPr/>
          </p:nvSpPr>
          <p:spPr>
            <a:xfrm>
              <a:off x="5364439" y="752266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e3af65f8d9_0_551"/>
            <p:cNvSpPr txBox="1"/>
            <p:nvPr/>
          </p:nvSpPr>
          <p:spPr>
            <a:xfrm>
              <a:off x="3438714" y="1010007"/>
              <a:ext cx="963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e3af65f8d9_0_551"/>
            <p:cNvSpPr txBox="1"/>
            <p:nvPr/>
          </p:nvSpPr>
          <p:spPr>
            <a:xfrm>
              <a:off x="5361803" y="1010007"/>
              <a:ext cx="8313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ge3af65f8d9_0_551"/>
            <p:cNvSpPr txBox="1"/>
            <p:nvPr/>
          </p:nvSpPr>
          <p:spPr>
            <a:xfrm>
              <a:off x="5320405" y="3828346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ge3af65f8d9_0_551"/>
            <p:cNvSpPr txBox="1"/>
            <p:nvPr/>
          </p:nvSpPr>
          <p:spPr>
            <a:xfrm>
              <a:off x="4345052" y="2364584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e3af65f8d9_0_551"/>
            <p:cNvSpPr txBox="1"/>
            <p:nvPr/>
          </p:nvSpPr>
          <p:spPr>
            <a:xfrm>
              <a:off x="6048101" y="2364584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ge3af65f8d9_0_551"/>
            <p:cNvSpPr txBox="1"/>
            <p:nvPr/>
          </p:nvSpPr>
          <p:spPr>
            <a:xfrm>
              <a:off x="3460312" y="3737511"/>
              <a:ext cx="921600" cy="5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e3af65f8d9_0_551"/>
            <p:cNvSpPr txBox="1"/>
            <p:nvPr/>
          </p:nvSpPr>
          <p:spPr>
            <a:xfrm>
              <a:off x="2607366" y="2255596"/>
              <a:ext cx="921600" cy="5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ge3af65f8d9_0_551"/>
            <p:cNvSpPr txBox="1"/>
            <p:nvPr/>
          </p:nvSpPr>
          <p:spPr>
            <a:xfrm>
              <a:off x="1979677" y="2368586"/>
              <a:ext cx="399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ge3af65f8d9_0_551"/>
            <p:cNvSpPr txBox="1"/>
            <p:nvPr/>
          </p:nvSpPr>
          <p:spPr>
            <a:xfrm>
              <a:off x="5349598" y="3004792"/>
              <a:ext cx="9216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e3af65f8d9_0_60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Write in your journals...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8" name="Google Shape;708;ge3af65f8d9_0_609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was your process for making your journal?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Which parts of the engineering design process did you use?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Record the materials you used and how you used them.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ato"/>
              <a:buAutoNum type="arabicPeriod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Tape the picture of the EDP to your back cover to remind you of the steps when you write in your journal.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3f683177a_0_67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is the “Maker Movement”?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World Maker Faire 2017 - 8th Annual" id="147" name="Google Shape;147;ge3f683177a_0_675" title="World Maker Faire 2017 Highlight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1313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3af65f8d9_0_61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We will use these materials next time: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4" name="Google Shape;714;ge3af65f8d9_0_615"/>
          <p:cNvSpPr txBox="1"/>
          <p:nvPr>
            <p:ph idx="1" type="body"/>
          </p:nvPr>
        </p:nvSpPr>
        <p:spPr>
          <a:xfrm>
            <a:off x="819150" y="1590625"/>
            <a:ext cx="54408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Glue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Play-Doh 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LEGOs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Construction paper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Cardboard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Lato"/>
              <a:buChar char="•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Anything else that you can stack/layer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5" name="Google Shape;715;ge3af65f8d9_0_615"/>
          <p:cNvSpPr/>
          <p:nvPr/>
        </p:nvSpPr>
        <p:spPr>
          <a:xfrm>
            <a:off x="6259935" y="1533429"/>
            <a:ext cx="2084100" cy="275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e3af65f8d9_0_615"/>
          <p:cNvSpPr/>
          <p:nvPr/>
        </p:nvSpPr>
        <p:spPr>
          <a:xfrm>
            <a:off x="6711716" y="2133596"/>
            <a:ext cx="1180520" cy="1553375"/>
          </a:xfrm>
          <a:custGeom>
            <a:rect b="b" l="l" r="r" t="t"/>
            <a:pathLst>
              <a:path extrusionOk="0" h="8665" w="8695">
                <a:moveTo>
                  <a:pt x="823" y="8136"/>
                </a:moveTo>
                <a:lnTo>
                  <a:pt x="823" y="8136"/>
                </a:lnTo>
                <a:cubicBezTo>
                  <a:pt x="676" y="8136"/>
                  <a:pt x="558" y="7988"/>
                  <a:pt x="558" y="7841"/>
                </a:cubicBezTo>
                <a:cubicBezTo>
                  <a:pt x="558" y="7695"/>
                  <a:pt x="676" y="7577"/>
                  <a:pt x="823" y="7577"/>
                </a:cubicBezTo>
                <a:cubicBezTo>
                  <a:pt x="7724" y="7577"/>
                  <a:pt x="7724" y="7577"/>
                  <a:pt x="7724" y="7577"/>
                </a:cubicBezTo>
                <a:cubicBezTo>
                  <a:pt x="8194" y="7577"/>
                  <a:pt x="8547" y="7225"/>
                  <a:pt x="8547" y="6755"/>
                </a:cubicBezTo>
                <a:cubicBezTo>
                  <a:pt x="8547" y="6314"/>
                  <a:pt x="8194" y="5962"/>
                  <a:pt x="7724" y="5962"/>
                </a:cubicBezTo>
                <a:cubicBezTo>
                  <a:pt x="2703" y="5962"/>
                  <a:pt x="2703" y="5962"/>
                  <a:pt x="2703" y="5962"/>
                </a:cubicBezTo>
                <a:cubicBezTo>
                  <a:pt x="2409" y="5962"/>
                  <a:pt x="2174" y="5698"/>
                  <a:pt x="2174" y="5404"/>
                </a:cubicBezTo>
                <a:cubicBezTo>
                  <a:pt x="2174" y="5110"/>
                  <a:pt x="2409" y="4875"/>
                  <a:pt x="2703" y="4875"/>
                </a:cubicBezTo>
                <a:cubicBezTo>
                  <a:pt x="3789" y="4875"/>
                  <a:pt x="3789" y="4875"/>
                  <a:pt x="3789" y="4875"/>
                </a:cubicBezTo>
                <a:cubicBezTo>
                  <a:pt x="4259" y="4875"/>
                  <a:pt x="4612" y="4494"/>
                  <a:pt x="4612" y="4053"/>
                </a:cubicBezTo>
                <a:cubicBezTo>
                  <a:pt x="4612" y="3231"/>
                  <a:pt x="4612" y="3231"/>
                  <a:pt x="4612" y="3231"/>
                </a:cubicBezTo>
                <a:cubicBezTo>
                  <a:pt x="4993" y="3231"/>
                  <a:pt x="4993" y="3231"/>
                  <a:pt x="4993" y="3231"/>
                </a:cubicBezTo>
                <a:cubicBezTo>
                  <a:pt x="5610" y="1879"/>
                  <a:pt x="5610" y="1879"/>
                  <a:pt x="5610" y="1879"/>
                </a:cubicBezTo>
                <a:cubicBezTo>
                  <a:pt x="6520" y="1879"/>
                  <a:pt x="6520" y="1879"/>
                  <a:pt x="6520" y="1879"/>
                </a:cubicBezTo>
                <a:cubicBezTo>
                  <a:pt x="6520" y="1556"/>
                  <a:pt x="6520" y="1556"/>
                  <a:pt x="6520" y="1556"/>
                </a:cubicBezTo>
                <a:cubicBezTo>
                  <a:pt x="6520" y="0"/>
                  <a:pt x="6520" y="0"/>
                  <a:pt x="6520" y="0"/>
                </a:cubicBezTo>
                <a:cubicBezTo>
                  <a:pt x="5962" y="0"/>
                  <a:pt x="5962" y="0"/>
                  <a:pt x="5962" y="0"/>
                </a:cubicBezTo>
                <a:cubicBezTo>
                  <a:pt x="2703" y="0"/>
                  <a:pt x="2703" y="0"/>
                  <a:pt x="2703" y="0"/>
                </a:cubicBezTo>
                <a:cubicBezTo>
                  <a:pt x="2174" y="0"/>
                  <a:pt x="2174" y="0"/>
                  <a:pt x="2174" y="0"/>
                </a:cubicBezTo>
                <a:cubicBezTo>
                  <a:pt x="2174" y="1556"/>
                  <a:pt x="2174" y="1556"/>
                  <a:pt x="2174" y="1556"/>
                </a:cubicBezTo>
                <a:cubicBezTo>
                  <a:pt x="2174" y="1879"/>
                  <a:pt x="2174" y="1879"/>
                  <a:pt x="2174" y="1879"/>
                </a:cubicBezTo>
                <a:cubicBezTo>
                  <a:pt x="3084" y="1879"/>
                  <a:pt x="3084" y="1879"/>
                  <a:pt x="3084" y="1879"/>
                </a:cubicBezTo>
                <a:cubicBezTo>
                  <a:pt x="3701" y="3231"/>
                  <a:pt x="3701" y="3231"/>
                  <a:pt x="3701" y="3231"/>
                </a:cubicBezTo>
                <a:cubicBezTo>
                  <a:pt x="4083" y="3231"/>
                  <a:pt x="4083" y="3231"/>
                  <a:pt x="4083" y="3231"/>
                </a:cubicBezTo>
                <a:cubicBezTo>
                  <a:pt x="4083" y="4053"/>
                  <a:pt x="4083" y="4053"/>
                  <a:pt x="4083" y="4053"/>
                </a:cubicBezTo>
                <a:cubicBezTo>
                  <a:pt x="4083" y="4200"/>
                  <a:pt x="3965" y="4317"/>
                  <a:pt x="3789" y="4317"/>
                </a:cubicBezTo>
                <a:cubicBezTo>
                  <a:pt x="2703" y="4317"/>
                  <a:pt x="2703" y="4317"/>
                  <a:pt x="2703" y="4317"/>
                </a:cubicBezTo>
                <a:cubicBezTo>
                  <a:pt x="2116" y="4317"/>
                  <a:pt x="1646" y="4816"/>
                  <a:pt x="1646" y="5404"/>
                </a:cubicBezTo>
                <a:cubicBezTo>
                  <a:pt x="1646" y="6021"/>
                  <a:pt x="2116" y="6491"/>
                  <a:pt x="2703" y="6491"/>
                </a:cubicBezTo>
                <a:cubicBezTo>
                  <a:pt x="7724" y="6491"/>
                  <a:pt x="7724" y="6491"/>
                  <a:pt x="7724" y="6491"/>
                </a:cubicBezTo>
                <a:cubicBezTo>
                  <a:pt x="7872" y="6491"/>
                  <a:pt x="7989" y="6608"/>
                  <a:pt x="7989" y="6755"/>
                </a:cubicBezTo>
                <a:cubicBezTo>
                  <a:pt x="7989" y="6902"/>
                  <a:pt x="7872" y="7048"/>
                  <a:pt x="7724" y="7048"/>
                </a:cubicBezTo>
                <a:cubicBezTo>
                  <a:pt x="823" y="7048"/>
                  <a:pt x="823" y="7048"/>
                  <a:pt x="823" y="7048"/>
                </a:cubicBezTo>
                <a:cubicBezTo>
                  <a:pt x="383" y="7048"/>
                  <a:pt x="0" y="7401"/>
                  <a:pt x="0" y="7841"/>
                </a:cubicBezTo>
                <a:cubicBezTo>
                  <a:pt x="0" y="8311"/>
                  <a:pt x="383" y="8664"/>
                  <a:pt x="823" y="8664"/>
                </a:cubicBezTo>
                <a:cubicBezTo>
                  <a:pt x="8694" y="8664"/>
                  <a:pt x="8694" y="8664"/>
                  <a:pt x="8694" y="8664"/>
                </a:cubicBezTo>
                <a:cubicBezTo>
                  <a:pt x="8694" y="8136"/>
                  <a:pt x="8694" y="8136"/>
                  <a:pt x="8694" y="8136"/>
                </a:cubicBezTo>
                <a:lnTo>
                  <a:pt x="823" y="8136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2"/>
          <p:cNvSpPr txBox="1"/>
          <p:nvPr>
            <p:ph type="title"/>
          </p:nvPr>
        </p:nvSpPr>
        <p:spPr>
          <a:xfrm>
            <a:off x="411132" y="1665910"/>
            <a:ext cx="4160868" cy="905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lang="en-US">
                <a:latin typeface="Lato"/>
                <a:ea typeface="Lato"/>
                <a:cs typeface="Lato"/>
                <a:sym typeface="Lato"/>
              </a:rPr>
              <a:t>INTRODUCTION </a:t>
            </a:r>
            <a:br>
              <a:rPr b="0" lang="en-US">
                <a:latin typeface="Lato"/>
                <a:ea typeface="Lato"/>
                <a:cs typeface="Lato"/>
                <a:sym typeface="Lato"/>
              </a:rPr>
            </a:br>
            <a:r>
              <a:rPr b="0" lang="en-US">
                <a:latin typeface="Lato"/>
                <a:ea typeface="Lato"/>
                <a:cs typeface="Lato"/>
                <a:sym typeface="Lato"/>
              </a:rPr>
              <a:t>TO 3D PRINTING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2" name="Google Shape;722;p12"/>
          <p:cNvSpPr txBox="1"/>
          <p:nvPr>
            <p:ph idx="1" type="body"/>
          </p:nvPr>
        </p:nvSpPr>
        <p:spPr>
          <a:xfrm>
            <a:off x="827937" y="287633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900"/>
              <a:buFont typeface="Arial"/>
              <a:buNone/>
            </a:pPr>
            <a:r>
              <a:rPr lang="en-US"/>
              <a:t>Overall Time Needed?</a:t>
            </a:r>
            <a:endParaRPr/>
          </a:p>
        </p:txBody>
      </p:sp>
      <p:pic>
        <p:nvPicPr>
          <p:cNvPr id="723" name="Google Shape;723;p12"/>
          <p:cNvPicPr preferRelativeResize="0"/>
          <p:nvPr/>
        </p:nvPicPr>
        <p:blipFill rotWithShape="1">
          <a:blip r:embed="rId3">
            <a:alphaModFix/>
          </a:blip>
          <a:srcRect b="32381" l="3337" r="16688" t="2190"/>
          <a:stretch/>
        </p:blipFill>
        <p:spPr>
          <a:xfrm>
            <a:off x="4572000" y="1464074"/>
            <a:ext cx="2030776" cy="221535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24" name="Google Shape;724;p12"/>
          <p:cNvPicPr preferRelativeResize="0"/>
          <p:nvPr/>
        </p:nvPicPr>
        <p:blipFill rotWithShape="1">
          <a:blip r:embed="rId4">
            <a:alphaModFix/>
          </a:blip>
          <a:srcRect b="13387" l="1089" r="9409" t="13387"/>
          <a:stretch/>
        </p:blipFill>
        <p:spPr>
          <a:xfrm>
            <a:off x="6753995" y="1464074"/>
            <a:ext cx="2030775" cy="221535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25" name="Google Shape;725;p12"/>
          <p:cNvSpPr/>
          <p:nvPr/>
        </p:nvSpPr>
        <p:spPr>
          <a:xfrm>
            <a:off x="411132" y="2950787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Google Shape;726;p12"/>
          <p:cNvCxnSpPr/>
          <p:nvPr/>
        </p:nvCxnSpPr>
        <p:spPr>
          <a:xfrm>
            <a:off x="430900" y="2843595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27" name="Google Shape;727;p12"/>
          <p:cNvCxnSpPr/>
          <p:nvPr/>
        </p:nvCxnSpPr>
        <p:spPr>
          <a:xfrm>
            <a:off x="430900" y="3283486"/>
            <a:ext cx="36921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e3af65f8d9_0_66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ge3af65f8d9_0_669"/>
          <p:cNvSpPr txBox="1"/>
          <p:nvPr>
            <p:ph idx="1" type="body"/>
          </p:nvPr>
        </p:nvSpPr>
        <p:spPr>
          <a:xfrm>
            <a:off x="819150" y="1590625"/>
            <a:ext cx="7505700" cy="1808700"/>
          </a:xfrm>
          <a:prstGeom prst="rect">
            <a:avLst/>
          </a:prstGeom>
          <a:noFill/>
          <a:ln cap="flat" cmpd="sng" w="7620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3D printing: The process of making an object from a 3D digital model, by laying down many thin layers of a material repeatedly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Layering: The thickness of a material laid down repeatedly; the process of making layers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Overhangs: A part of something that sticks out or hangs over another thing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3"/>
          <p:cNvSpPr/>
          <p:nvPr/>
        </p:nvSpPr>
        <p:spPr>
          <a:xfrm>
            <a:off x="6259935" y="1533429"/>
            <a:ext cx="2083965" cy="27538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9" name="Google Shape;739;p1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0" name="Google Shape;740;p13"/>
          <p:cNvSpPr txBox="1"/>
          <p:nvPr>
            <p:ph idx="1" type="body"/>
          </p:nvPr>
        </p:nvSpPr>
        <p:spPr>
          <a:xfrm>
            <a:off x="1317600" y="1590625"/>
            <a:ext cx="70074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we did we do last time in Maker’s Club?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tools or materials did we use?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make?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1" name="Google Shape;741;p13"/>
          <p:cNvSpPr/>
          <p:nvPr/>
        </p:nvSpPr>
        <p:spPr>
          <a:xfrm>
            <a:off x="6490136" y="2043486"/>
            <a:ext cx="1623561" cy="1842713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42" name="Google Shape;742;p13"/>
          <p:cNvGrpSpPr/>
          <p:nvPr/>
        </p:nvGrpSpPr>
        <p:grpSpPr>
          <a:xfrm>
            <a:off x="691925" y="1583252"/>
            <a:ext cx="344166" cy="346175"/>
            <a:chOff x="805649" y="1456156"/>
            <a:chExt cx="386400" cy="388655"/>
          </a:xfrm>
        </p:grpSpPr>
        <p:sp>
          <p:nvSpPr>
            <p:cNvPr id="743" name="Google Shape;743;p1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4" name="Google Shape;744;p1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691925" y="2135802"/>
            <a:ext cx="344166" cy="346175"/>
            <a:chOff x="805649" y="1456156"/>
            <a:chExt cx="386400" cy="388655"/>
          </a:xfrm>
        </p:grpSpPr>
        <p:sp>
          <p:nvSpPr>
            <p:cNvPr id="746" name="Google Shape;746;p1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7" name="Google Shape;747;p1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48" name="Google Shape;748;p13"/>
          <p:cNvGrpSpPr/>
          <p:nvPr/>
        </p:nvGrpSpPr>
        <p:grpSpPr>
          <a:xfrm>
            <a:off x="691925" y="2737252"/>
            <a:ext cx="344166" cy="346175"/>
            <a:chOff x="805649" y="1456156"/>
            <a:chExt cx="386400" cy="388655"/>
          </a:xfrm>
        </p:grpSpPr>
        <p:sp>
          <p:nvSpPr>
            <p:cNvPr id="749" name="Google Shape;749;p1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0" name="Google Shape;750;p1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4"/>
          <p:cNvSpPr/>
          <p:nvPr/>
        </p:nvSpPr>
        <p:spPr>
          <a:xfrm>
            <a:off x="5106015" y="1305232"/>
            <a:ext cx="3218835" cy="339325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4"/>
          <p:cNvSpPr txBox="1"/>
          <p:nvPr>
            <p:ph type="title"/>
          </p:nvPr>
        </p:nvSpPr>
        <p:spPr>
          <a:xfrm>
            <a:off x="819150" y="606528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Intro to 3D Printing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7" name="Google Shape;757;p14"/>
          <p:cNvSpPr txBox="1"/>
          <p:nvPr>
            <p:ph idx="1" type="body"/>
          </p:nvPr>
        </p:nvSpPr>
        <p:spPr>
          <a:xfrm>
            <a:off x="819150" y="1406269"/>
            <a:ext cx="3944579" cy="663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watch some videos to see how 3D printers work: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11430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8" name="Google Shape;758;p14"/>
          <p:cNvSpPr txBox="1"/>
          <p:nvPr/>
        </p:nvSpPr>
        <p:spPr>
          <a:xfrm>
            <a:off x="1125566" y="2241153"/>
            <a:ext cx="25557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Video </a:t>
            </a: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27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Video </a:t>
            </a: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270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Video </a:t>
            </a: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9" name="Google Shape;759;p14"/>
          <p:cNvSpPr/>
          <p:nvPr/>
        </p:nvSpPr>
        <p:spPr>
          <a:xfrm>
            <a:off x="788791" y="2252238"/>
            <a:ext cx="274320" cy="274320"/>
          </a:xfrm>
          <a:custGeom>
            <a:rect b="b" l="l" r="r" t="t"/>
            <a:pathLst>
              <a:path extrusionOk="0" h="2039" w="2039">
                <a:moveTo>
                  <a:pt x="1019" y="0"/>
                </a:moveTo>
                <a:cubicBezTo>
                  <a:pt x="456" y="0"/>
                  <a:pt x="0" y="456"/>
                  <a:pt x="0" y="1020"/>
                </a:cubicBezTo>
                <a:cubicBezTo>
                  <a:pt x="0" y="1583"/>
                  <a:pt x="456" y="2039"/>
                  <a:pt x="1019" y="2039"/>
                </a:cubicBezTo>
                <a:cubicBezTo>
                  <a:pt x="1583" y="2039"/>
                  <a:pt x="2039" y="1583"/>
                  <a:pt x="2039" y="1020"/>
                </a:cubicBezTo>
                <a:cubicBezTo>
                  <a:pt x="2039" y="456"/>
                  <a:pt x="1583" y="0"/>
                  <a:pt x="1019" y="0"/>
                </a:cubicBezTo>
                <a:close/>
                <a:moveTo>
                  <a:pt x="815" y="1478"/>
                </a:moveTo>
                <a:lnTo>
                  <a:pt x="815" y="561"/>
                </a:lnTo>
                <a:lnTo>
                  <a:pt x="1427" y="1020"/>
                </a:lnTo>
                <a:lnTo>
                  <a:pt x="815" y="1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0" name="Google Shape;760;p14"/>
          <p:cNvSpPr/>
          <p:nvPr/>
        </p:nvSpPr>
        <p:spPr>
          <a:xfrm>
            <a:off x="788791" y="2731559"/>
            <a:ext cx="274320" cy="274320"/>
          </a:xfrm>
          <a:custGeom>
            <a:rect b="b" l="l" r="r" t="t"/>
            <a:pathLst>
              <a:path extrusionOk="0" h="2039" w="2039">
                <a:moveTo>
                  <a:pt x="1019" y="0"/>
                </a:moveTo>
                <a:cubicBezTo>
                  <a:pt x="456" y="0"/>
                  <a:pt x="0" y="456"/>
                  <a:pt x="0" y="1020"/>
                </a:cubicBezTo>
                <a:cubicBezTo>
                  <a:pt x="0" y="1583"/>
                  <a:pt x="456" y="2039"/>
                  <a:pt x="1019" y="2039"/>
                </a:cubicBezTo>
                <a:cubicBezTo>
                  <a:pt x="1583" y="2039"/>
                  <a:pt x="2039" y="1583"/>
                  <a:pt x="2039" y="1020"/>
                </a:cubicBezTo>
                <a:cubicBezTo>
                  <a:pt x="2039" y="456"/>
                  <a:pt x="1583" y="0"/>
                  <a:pt x="1019" y="0"/>
                </a:cubicBezTo>
                <a:close/>
                <a:moveTo>
                  <a:pt x="815" y="1478"/>
                </a:moveTo>
                <a:lnTo>
                  <a:pt x="815" y="561"/>
                </a:lnTo>
                <a:lnTo>
                  <a:pt x="1427" y="1020"/>
                </a:lnTo>
                <a:lnTo>
                  <a:pt x="815" y="1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1" name="Google Shape;761;p14"/>
          <p:cNvSpPr/>
          <p:nvPr/>
        </p:nvSpPr>
        <p:spPr>
          <a:xfrm>
            <a:off x="788791" y="3218257"/>
            <a:ext cx="274320" cy="274320"/>
          </a:xfrm>
          <a:custGeom>
            <a:rect b="b" l="l" r="r" t="t"/>
            <a:pathLst>
              <a:path extrusionOk="0" h="2039" w="2039">
                <a:moveTo>
                  <a:pt x="1019" y="0"/>
                </a:moveTo>
                <a:cubicBezTo>
                  <a:pt x="456" y="0"/>
                  <a:pt x="0" y="456"/>
                  <a:pt x="0" y="1020"/>
                </a:cubicBezTo>
                <a:cubicBezTo>
                  <a:pt x="0" y="1583"/>
                  <a:pt x="456" y="2039"/>
                  <a:pt x="1019" y="2039"/>
                </a:cubicBezTo>
                <a:cubicBezTo>
                  <a:pt x="1583" y="2039"/>
                  <a:pt x="2039" y="1583"/>
                  <a:pt x="2039" y="1020"/>
                </a:cubicBezTo>
                <a:cubicBezTo>
                  <a:pt x="2039" y="456"/>
                  <a:pt x="1583" y="0"/>
                  <a:pt x="1019" y="0"/>
                </a:cubicBezTo>
                <a:close/>
                <a:moveTo>
                  <a:pt x="815" y="1478"/>
                </a:moveTo>
                <a:lnTo>
                  <a:pt x="815" y="561"/>
                </a:lnTo>
                <a:lnTo>
                  <a:pt x="1427" y="1020"/>
                </a:lnTo>
                <a:lnTo>
                  <a:pt x="815" y="1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2" name="Google Shape;762;p14"/>
          <p:cNvSpPr txBox="1"/>
          <p:nvPr/>
        </p:nvSpPr>
        <p:spPr>
          <a:xfrm>
            <a:off x="819150" y="3743887"/>
            <a:ext cx="4748366" cy="954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 will break into four groups and each </a:t>
            </a:r>
            <a:br>
              <a:rPr b="0" i="0" lang="en-US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group will watch a video and then tell us </a:t>
            </a:r>
            <a:br>
              <a:rPr b="0" i="0" lang="en-US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about it when we come back together.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3" name="Google Shape;763;p14"/>
          <p:cNvPicPr preferRelativeResize="0"/>
          <p:nvPr/>
        </p:nvPicPr>
        <p:blipFill rotWithShape="1">
          <a:blip r:embed="rId6">
            <a:alphaModFix/>
          </a:blip>
          <a:srcRect b="5311" l="34968" r="8309" t="20501"/>
          <a:stretch/>
        </p:blipFill>
        <p:spPr>
          <a:xfrm rot="-5400000">
            <a:off x="5553619" y="1621369"/>
            <a:ext cx="1457559" cy="142976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64" name="Google Shape;764;p14"/>
          <p:cNvPicPr preferRelativeResize="0"/>
          <p:nvPr/>
        </p:nvPicPr>
        <p:blipFill rotWithShape="1">
          <a:blip r:embed="rId7">
            <a:alphaModFix/>
          </a:blip>
          <a:srcRect b="34571" l="3757" r="16268" t="0"/>
          <a:stretch/>
        </p:blipFill>
        <p:spPr>
          <a:xfrm>
            <a:off x="6835875" y="2454965"/>
            <a:ext cx="1361961" cy="14857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65" name="Google Shape;765;p14"/>
          <p:cNvPicPr preferRelativeResize="0"/>
          <p:nvPr/>
        </p:nvPicPr>
        <p:blipFill rotWithShape="1">
          <a:blip r:embed="rId8">
            <a:alphaModFix/>
          </a:blip>
          <a:srcRect b="21521" l="5069" r="20396" t="14832"/>
          <a:stretch/>
        </p:blipFill>
        <p:spPr>
          <a:xfrm>
            <a:off x="5294672" y="3002218"/>
            <a:ext cx="1268359" cy="144414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e3af65f8d9_0_67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Today we will make 3D sculptures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Google Shape;771;ge3af65f8d9_0_675"/>
          <p:cNvSpPr txBox="1"/>
          <p:nvPr>
            <p:ph idx="1" type="body"/>
          </p:nvPr>
        </p:nvSpPr>
        <p:spPr>
          <a:xfrm>
            <a:off x="1239525" y="1590625"/>
            <a:ext cx="70854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Reflect on the following questions: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a 3D printer?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a prototype?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72" name="Google Shape;772;ge3af65f8d9_0_675"/>
          <p:cNvGrpSpPr/>
          <p:nvPr/>
        </p:nvGrpSpPr>
        <p:grpSpPr>
          <a:xfrm>
            <a:off x="721225" y="2334777"/>
            <a:ext cx="344166" cy="346175"/>
            <a:chOff x="805649" y="1456156"/>
            <a:chExt cx="386400" cy="388655"/>
          </a:xfrm>
        </p:grpSpPr>
        <p:sp>
          <p:nvSpPr>
            <p:cNvPr id="773" name="Google Shape;773;ge3af65f8d9_0_675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ge3af65f8d9_0_675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75" name="Google Shape;775;ge3af65f8d9_0_675"/>
          <p:cNvGrpSpPr/>
          <p:nvPr/>
        </p:nvGrpSpPr>
        <p:grpSpPr>
          <a:xfrm>
            <a:off x="721225" y="2906852"/>
            <a:ext cx="344166" cy="346175"/>
            <a:chOff x="805649" y="1456156"/>
            <a:chExt cx="386400" cy="388655"/>
          </a:xfrm>
        </p:grpSpPr>
        <p:sp>
          <p:nvSpPr>
            <p:cNvPr id="776" name="Google Shape;776;ge3af65f8d9_0_675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ge3af65f8d9_0_675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e3af65f8d9_0_68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is a 3D printer?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3" name="Google Shape;783;ge3af65f8d9_0_689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3D printers are similar to regular printers, but instead of printing ink on a sheet of paper, they “print” or create 3D solids out of plastic.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4" name="Google Shape;784;ge3af65f8d9_0_6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3000" y="2727400"/>
            <a:ext cx="2253825" cy="225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e3af65f8d9_0_696"/>
          <p:cNvSpPr/>
          <p:nvPr/>
        </p:nvSpPr>
        <p:spPr>
          <a:xfrm>
            <a:off x="4927125" y="1229275"/>
            <a:ext cx="3417000" cy="3332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e3af65f8d9_0_69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Understanding “Overhang”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1" name="Google Shape;791;ge3af65f8d9_0_696"/>
          <p:cNvSpPr txBox="1"/>
          <p:nvPr>
            <p:ph idx="1" type="body"/>
          </p:nvPr>
        </p:nvSpPr>
        <p:spPr>
          <a:xfrm>
            <a:off x="819150" y="159062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Pick a position to hold for 45 seconds. Wait for timer!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•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positions were difficult? Why?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2" name="Google Shape;792;ge3af65f8d9_0_696"/>
          <p:cNvPicPr preferRelativeResize="0"/>
          <p:nvPr/>
        </p:nvPicPr>
        <p:blipFill rotWithShape="1">
          <a:blip r:embed="rId3">
            <a:alphaModFix/>
          </a:blip>
          <a:srcRect b="0" l="0" r="0" t="1729"/>
          <a:stretch/>
        </p:blipFill>
        <p:spPr>
          <a:xfrm>
            <a:off x="4927125" y="2563812"/>
            <a:ext cx="3416900" cy="2379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silently counts down to 0:00, then alerts you that time is up with a gentle beep sound." id="793" name="Google Shape;793;ge3af65f8d9_0_696" title="45 Second Timer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7588" y="1229275"/>
            <a:ext cx="1736075" cy="13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e3af65f8d9_0_702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can we print on a 3D printer?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9" name="Google Shape;799;ge3af65f8d9_0_702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3D designs will not be able to hold their position for the same reasons we were not able to hold some of ours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Gravity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Holes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Overhang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How could you change your position to make a more successful print?</a:t>
            </a: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Hint: how can you add surface area and reduce overhang?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e3af65f8d9_0_708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3D Print Failures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5" name="Google Shape;805;ge3af65f8d9_0_7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50" y="1800200"/>
            <a:ext cx="3421075" cy="19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e3af65f8d9_0_7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6550" y="765100"/>
            <a:ext cx="3871974" cy="217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e3af65f8d9_0_7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7575" y="2635188"/>
            <a:ext cx="222885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e3af65f8d9_0_7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95375" y="3239850"/>
            <a:ext cx="1529474" cy="152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3"/>
          <p:cNvGrpSpPr/>
          <p:nvPr/>
        </p:nvGrpSpPr>
        <p:grpSpPr>
          <a:xfrm>
            <a:off x="1719197" y="387021"/>
            <a:ext cx="5705604" cy="4368502"/>
            <a:chOff x="1979668" y="711629"/>
            <a:chExt cx="4990033" cy="3801342"/>
          </a:xfrm>
        </p:grpSpPr>
        <p:sp>
          <p:nvSpPr>
            <p:cNvPr id="153" name="Google Shape;153;p3"/>
            <p:cNvSpPr/>
            <p:nvPr/>
          </p:nvSpPr>
          <p:spPr>
            <a:xfrm>
              <a:off x="4804313" y="2583920"/>
              <a:ext cx="1755570" cy="1246836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4" name="Google Shape;154;p3"/>
            <p:cNvGrpSpPr/>
            <p:nvPr/>
          </p:nvGrpSpPr>
          <p:grpSpPr>
            <a:xfrm rot="-392547">
              <a:off x="4148000" y="779018"/>
              <a:ext cx="1197826" cy="261300"/>
              <a:chOff x="-6350" y="4695825"/>
              <a:chExt cx="10079038" cy="2198688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 rot="2738396">
              <a:off x="5559973" y="1452556"/>
              <a:ext cx="1197826" cy="261300"/>
              <a:chOff x="-6350" y="4695825"/>
              <a:chExt cx="10079038" cy="2198688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 rot="6154680">
              <a:off x="5798212" y="3013802"/>
              <a:ext cx="1197826" cy="261300"/>
              <a:chOff x="-6350" y="4695825"/>
              <a:chExt cx="10079038" cy="2198688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 rot="10258068">
              <a:off x="4312677" y="4159268"/>
              <a:ext cx="1197826" cy="261300"/>
              <a:chOff x="-6350" y="4695825"/>
              <a:chExt cx="10079038" cy="2198688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66" name="Google Shape;166;p3"/>
            <p:cNvGrpSpPr/>
            <p:nvPr/>
          </p:nvGrpSpPr>
          <p:grpSpPr>
            <a:xfrm rot="-4672853">
              <a:off x="2646828" y="1844944"/>
              <a:ext cx="1197826" cy="261300"/>
              <a:chOff x="-6350" y="4695825"/>
              <a:chExt cx="10079038" cy="2198688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-6350" y="4695825"/>
                <a:ext cx="9223375" cy="1825625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8459788" y="5483225"/>
                <a:ext cx="1612900" cy="1411288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69" name="Google Shape;169;p3"/>
            <p:cNvSpPr/>
            <p:nvPr/>
          </p:nvSpPr>
          <p:spPr>
            <a:xfrm rot="-1153217">
              <a:off x="3031793" y="2996453"/>
              <a:ext cx="191682" cy="167723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rot="5400000">
              <a:off x="2366897" y="2452312"/>
              <a:ext cx="191682" cy="167723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 rot="5400000">
              <a:off x="5928549" y="2519927"/>
              <a:ext cx="135666" cy="11870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035251">
              <a:off x="5011943" y="2950167"/>
              <a:ext cx="135666" cy="11870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-1287299">
              <a:off x="3170178" y="3209448"/>
              <a:ext cx="45720" cy="109728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1657827">
              <a:off x="3279034" y="3427164"/>
              <a:ext cx="45720" cy="109728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 rot="-2201285">
              <a:off x="3409666" y="3617664"/>
              <a:ext cx="45720" cy="109728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76" name="Google Shape;176;p3"/>
            <p:cNvGrpSpPr/>
            <p:nvPr/>
          </p:nvGrpSpPr>
          <p:grpSpPr>
            <a:xfrm>
              <a:off x="5261619" y="2577085"/>
              <a:ext cx="611996" cy="36576"/>
              <a:chOff x="5261619" y="2577085"/>
              <a:chExt cx="611996" cy="36576"/>
            </a:xfrm>
          </p:grpSpPr>
          <p:sp>
            <p:nvSpPr>
              <p:cNvPr id="177" name="Google Shape;177;p3"/>
              <p:cNvSpPr/>
              <p:nvPr/>
            </p:nvSpPr>
            <p:spPr>
              <a:xfrm>
                <a:off x="5261619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396330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531041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5665752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5800463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82" name="Google Shape;182;p3"/>
            <p:cNvGrpSpPr/>
            <p:nvPr/>
          </p:nvGrpSpPr>
          <p:grpSpPr>
            <a:xfrm rot="3254534">
              <a:off x="5019590" y="3326349"/>
              <a:ext cx="611996" cy="36576"/>
              <a:chOff x="5261619" y="2577085"/>
              <a:chExt cx="611996" cy="36576"/>
            </a:xfrm>
          </p:grpSpPr>
          <p:sp>
            <p:nvSpPr>
              <p:cNvPr id="183" name="Google Shape;183;p3"/>
              <p:cNvSpPr/>
              <p:nvPr/>
            </p:nvSpPr>
            <p:spPr>
              <a:xfrm>
                <a:off x="5261619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396330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531041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5665752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5800463" y="2577085"/>
                <a:ext cx="73152" cy="36576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88" name="Google Shape;188;p3"/>
            <p:cNvSpPr/>
            <p:nvPr/>
          </p:nvSpPr>
          <p:spPr>
            <a:xfrm>
              <a:off x="1979719" y="2516391"/>
              <a:ext cx="457200" cy="45719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00471" y="2112054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095818" y="2141712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5364439" y="3583772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504157" y="3583772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652481" y="2112023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3499853" y="759167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64439" y="752266"/>
              <a:ext cx="828690" cy="82869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3"/>
            <p:cNvSpPr txBox="1"/>
            <p:nvPr/>
          </p:nvSpPr>
          <p:spPr>
            <a:xfrm>
              <a:off x="3372075" y="1010014"/>
              <a:ext cx="1035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BRAINSTORM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IDEAS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7" name="Google Shape;197;p3"/>
            <p:cNvSpPr txBox="1"/>
            <p:nvPr/>
          </p:nvSpPr>
          <p:spPr>
            <a:xfrm>
              <a:off x="5361803" y="1010007"/>
              <a:ext cx="831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MAKE A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PLAN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8" name="Google Shape;198;p3"/>
            <p:cNvSpPr txBox="1"/>
            <p:nvPr/>
          </p:nvSpPr>
          <p:spPr>
            <a:xfrm>
              <a:off x="5320405" y="3828346"/>
              <a:ext cx="9216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TEST YOUR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PROTOTYPE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" name="Google Shape;199;p3"/>
            <p:cNvSpPr txBox="1"/>
            <p:nvPr/>
          </p:nvSpPr>
          <p:spPr>
            <a:xfrm>
              <a:off x="4345052" y="2364584"/>
              <a:ext cx="9216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PROTOTYPE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FAILS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" name="Google Shape;200;p3"/>
            <p:cNvSpPr txBox="1"/>
            <p:nvPr/>
          </p:nvSpPr>
          <p:spPr>
            <a:xfrm>
              <a:off x="6048101" y="2364584"/>
              <a:ext cx="9216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MAKE YOUR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PROTOTYPE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" name="Google Shape;201;p3"/>
            <p:cNvSpPr txBox="1"/>
            <p:nvPr/>
          </p:nvSpPr>
          <p:spPr>
            <a:xfrm>
              <a:off x="3460312" y="3737511"/>
              <a:ext cx="921600" cy="5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IMPROVE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OR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FINALIZE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" name="Google Shape;202;p3"/>
            <p:cNvSpPr txBox="1"/>
            <p:nvPr/>
          </p:nvSpPr>
          <p:spPr>
            <a:xfrm>
              <a:off x="2607366" y="2255596"/>
              <a:ext cx="921600" cy="5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IDENTIFY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THE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PROBLEM</a:t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3" name="Google Shape;203;p3"/>
            <p:cNvSpPr txBox="1"/>
            <p:nvPr/>
          </p:nvSpPr>
          <p:spPr>
            <a:xfrm>
              <a:off x="1979668" y="2302283"/>
              <a:ext cx="567000" cy="1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4968"/>
                  </a:solidFill>
                  <a:latin typeface="Lato"/>
                  <a:ea typeface="Lato"/>
                  <a:cs typeface="Lato"/>
                  <a:sym typeface="Lato"/>
                </a:rPr>
                <a:t>START</a:t>
              </a:r>
              <a:endParaRPr b="0" i="0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4" name="Google Shape;204;p3"/>
            <p:cNvSpPr txBox="1"/>
            <p:nvPr/>
          </p:nvSpPr>
          <p:spPr>
            <a:xfrm>
              <a:off x="5349598" y="2938485"/>
              <a:ext cx="9216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4968"/>
                  </a:solidFill>
                  <a:latin typeface="Lato"/>
                  <a:ea typeface="Lato"/>
                  <a:cs typeface="Lato"/>
                  <a:sym typeface="Lato"/>
                </a:rPr>
                <a:t>ITERATION</a:t>
              </a:r>
              <a:endParaRPr b="0" i="0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e3af65f8d9_0_85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Today’s 3D activity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4" name="Google Shape;814;ge3af65f8d9_0_855"/>
          <p:cNvSpPr txBox="1"/>
          <p:nvPr>
            <p:ph idx="1" type="body"/>
          </p:nvPr>
        </p:nvSpPr>
        <p:spPr>
          <a:xfrm>
            <a:off x="819150" y="159062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We have many different options for today’s 3D sculptures: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Glue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Play-Doh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Legos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Construction paper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Cardboard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Anything else that you can stack or layer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5" name="Google Shape;815;ge3af65f8d9_0_855"/>
          <p:cNvPicPr preferRelativeResize="0"/>
          <p:nvPr/>
        </p:nvPicPr>
        <p:blipFill rotWithShape="1">
          <a:blip r:embed="rId3">
            <a:alphaModFix/>
          </a:blip>
          <a:srcRect b="-27862" l="18879" r="15520" t="-29642"/>
          <a:stretch/>
        </p:blipFill>
        <p:spPr>
          <a:xfrm>
            <a:off x="7019300" y="2192025"/>
            <a:ext cx="1564275" cy="246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e3af65f8d9_0_855"/>
          <p:cNvPicPr preferRelativeResize="0"/>
          <p:nvPr/>
        </p:nvPicPr>
        <p:blipFill rotWithShape="1">
          <a:blip r:embed="rId4">
            <a:alphaModFix/>
          </a:blip>
          <a:srcRect b="7425" l="18171" r="15862" t="4059"/>
          <a:stretch/>
        </p:blipFill>
        <p:spPr>
          <a:xfrm>
            <a:off x="5404200" y="1179475"/>
            <a:ext cx="1257274" cy="22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ge3af65f8d9_0_855"/>
          <p:cNvPicPr preferRelativeResize="0"/>
          <p:nvPr/>
        </p:nvPicPr>
        <p:blipFill rotWithShape="1">
          <a:blip r:embed="rId5">
            <a:alphaModFix/>
          </a:blip>
          <a:srcRect b="20066" l="12941" r="4468" t="18455"/>
          <a:stretch/>
        </p:blipFill>
        <p:spPr>
          <a:xfrm>
            <a:off x="4616475" y="3581525"/>
            <a:ext cx="2070252" cy="1155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e3af65f8d9_0_84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Let’s make a prototype and test it!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3" name="Google Shape;823;ge3af65f8d9_0_849"/>
          <p:cNvSpPr txBox="1"/>
          <p:nvPr>
            <p:ph idx="1" type="body"/>
          </p:nvPr>
        </p:nvSpPr>
        <p:spPr>
          <a:xfrm>
            <a:off x="819150" y="1590625"/>
            <a:ext cx="3511500" cy="2473800"/>
          </a:xfrm>
          <a:prstGeom prst="rect">
            <a:avLst/>
          </a:prstGeom>
          <a:noFill/>
          <a:ln cap="flat" cmpd="sng" w="7620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Now that you have chosen your materials, stack them into something interesting to you!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 you stack, see if your structure stays up, leans or falls. If it doesn’t look like what you wanted, how can you change it?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24" name="Google Shape;824;ge3af65f8d9_0_849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825" name="Google Shape;825;ge3af65f8d9_0_849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6" name="Google Shape;826;ge3af65f8d9_0_849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827" name="Google Shape;827;ge3af65f8d9_0_8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ge3af65f8d9_0_8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9" name="Google Shape;829;ge3af65f8d9_0_849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830" name="Google Shape;830;ge3af65f8d9_0_8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ge3af65f8d9_0_8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2" name="Google Shape;832;ge3af65f8d9_0_849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833" name="Google Shape;833;ge3af65f8d9_0_8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ge3af65f8d9_0_8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5" name="Google Shape;835;ge3af65f8d9_0_849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836" name="Google Shape;836;ge3af65f8d9_0_8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ge3af65f8d9_0_8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8" name="Google Shape;838;ge3af65f8d9_0_849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839" name="Google Shape;839;ge3af65f8d9_0_849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ge3af65f8d9_0_849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1" name="Google Shape;841;ge3af65f8d9_0_849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ge3af65f8d9_0_849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ge3af65f8d9_0_849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ge3af65f8d9_0_849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ge3af65f8d9_0_849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ge3af65f8d9_0_849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ge3af65f8d9_0_849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8" name="Google Shape;848;ge3af65f8d9_0_849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849" name="Google Shape;849;ge3af65f8d9_0_849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ge3af65f8d9_0_849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ge3af65f8d9_0_849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ge3af65f8d9_0_849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ge3af65f8d9_0_849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ge3af65f8d9_0_849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855" name="Google Shape;855;ge3af65f8d9_0_849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ge3af65f8d9_0_849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ge3af65f8d9_0_849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ge3af65f8d9_0_849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ge3af65f8d9_0_849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0" name="Google Shape;860;ge3af65f8d9_0_849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ge3af65f8d9_0_849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ge3af65f8d9_0_849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ge3af65f8d9_0_849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ge3af65f8d9_0_849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ge3af65f8d9_0_849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ge3af65f8d9_0_849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ge3af65f8d9_0_849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ge3af65f8d9_0_849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ge3af65f8d9_0_849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e3af65f8d9_0_849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ge3af65f8d9_0_849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ge3af65f8d9_0_849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ge3af65f8d9_0_849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ge3af65f8d9_0_849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ge3af65f8d9_0_849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ge3af65f8d9_0_849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e3af65f8d9_0_91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Improve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2" name="Google Shape;882;ge3af65f8d9_0_917"/>
          <p:cNvSpPr txBox="1"/>
          <p:nvPr>
            <p:ph idx="1" type="body"/>
          </p:nvPr>
        </p:nvSpPr>
        <p:spPr>
          <a:xfrm>
            <a:off x="819150" y="1590625"/>
            <a:ext cx="3582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worked and what didn’t while you were stacking?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improvements will you make to your </a:t>
            </a:r>
            <a:r>
              <a:rPr lang="en-US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next</a:t>
            </a: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prototype?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Ideas: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83" name="Google Shape;883;ge3af65f8d9_0_917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884" name="Google Shape;884;ge3af65f8d9_0_917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5" name="Google Shape;885;ge3af65f8d9_0_917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886" name="Google Shape;886;ge3af65f8d9_0_9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ge3af65f8d9_0_9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8" name="Google Shape;888;ge3af65f8d9_0_917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889" name="Google Shape;889;ge3af65f8d9_0_9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ge3af65f8d9_0_9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1" name="Google Shape;891;ge3af65f8d9_0_917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892" name="Google Shape;892;ge3af65f8d9_0_9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ge3af65f8d9_0_9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4" name="Google Shape;894;ge3af65f8d9_0_917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895" name="Google Shape;895;ge3af65f8d9_0_9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ge3af65f8d9_0_9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7" name="Google Shape;897;ge3af65f8d9_0_917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898" name="Google Shape;898;ge3af65f8d9_0_9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ge3af65f8d9_0_9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0" name="Google Shape;900;ge3af65f8d9_0_917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ge3af65f8d9_0_917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ge3af65f8d9_0_917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ge3af65f8d9_0_917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ge3af65f8d9_0_917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ge3af65f8d9_0_917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ge3af65f8d9_0_917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7" name="Google Shape;907;ge3af65f8d9_0_917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908" name="Google Shape;908;ge3af65f8d9_0_917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ge3af65f8d9_0_917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ge3af65f8d9_0_917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ge3af65f8d9_0_917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ge3af65f8d9_0_917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3" name="Google Shape;913;ge3af65f8d9_0_917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914" name="Google Shape;914;ge3af65f8d9_0_917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ge3af65f8d9_0_917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ge3af65f8d9_0_917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ge3af65f8d9_0_917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ge3af65f8d9_0_917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9" name="Google Shape;919;ge3af65f8d9_0_917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e3af65f8d9_0_917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ge3af65f8d9_0_917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ge3af65f8d9_0_917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ge3af65f8d9_0_917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ge3af65f8d9_0_917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ge3af65f8d9_0_917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ge3af65f8d9_0_917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ge3af65f8d9_0_917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ge3af65f8d9_0_917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ge3af65f8d9_0_917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ge3af65f8d9_0_917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ge3af65f8d9_0_917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ge3af65f8d9_0_917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ge3af65f8d9_0_917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ge3af65f8d9_0_917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e3af65f8d9_0_917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e3af65f8d9_0_92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Write in our journals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1" name="Google Shape;941;ge3af65f8d9_0_923"/>
          <p:cNvSpPr txBox="1"/>
          <p:nvPr>
            <p:ph idx="1" type="body"/>
          </p:nvPr>
        </p:nvSpPr>
        <p:spPr>
          <a:xfrm>
            <a:off x="1175350" y="1590625"/>
            <a:ext cx="33969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What iterations did you make to your prototype?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Why did you make these changes?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How did you test your design?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Which parts of the Engineering Design Process did you use today?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42" name="Google Shape;942;ge3af65f8d9_0_923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943" name="Google Shape;943;ge3af65f8d9_0_923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4" name="Google Shape;944;ge3af65f8d9_0_923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945" name="Google Shape;945;ge3af65f8d9_0_92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ge3af65f8d9_0_92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7" name="Google Shape;947;ge3af65f8d9_0_923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948" name="Google Shape;948;ge3af65f8d9_0_92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ge3af65f8d9_0_92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0" name="Google Shape;950;ge3af65f8d9_0_923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951" name="Google Shape;951;ge3af65f8d9_0_92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ge3af65f8d9_0_92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3" name="Google Shape;953;ge3af65f8d9_0_923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954" name="Google Shape;954;ge3af65f8d9_0_92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ge3af65f8d9_0_92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6" name="Google Shape;956;ge3af65f8d9_0_923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957" name="Google Shape;957;ge3af65f8d9_0_92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ge3af65f8d9_0_92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9" name="Google Shape;959;ge3af65f8d9_0_923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e3af65f8d9_0_923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ge3af65f8d9_0_923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ge3af65f8d9_0_923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ge3af65f8d9_0_923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ge3af65f8d9_0_923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ge3af65f8d9_0_923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ge3af65f8d9_0_923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967" name="Google Shape;967;ge3af65f8d9_0_923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ge3af65f8d9_0_923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ge3af65f8d9_0_923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ge3af65f8d9_0_923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ge3af65f8d9_0_923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ge3af65f8d9_0_923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973" name="Google Shape;973;ge3af65f8d9_0_923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ge3af65f8d9_0_923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ge3af65f8d9_0_923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ge3af65f8d9_0_923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ge3af65f8d9_0_923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8" name="Google Shape;978;ge3af65f8d9_0_923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e3af65f8d9_0_923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ge3af65f8d9_0_923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ge3af65f8d9_0_923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ge3af65f8d9_0_923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ge3af65f8d9_0_923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ge3af65f8d9_0_923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ge3af65f8d9_0_923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ge3af65f8d9_0_923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ge3af65f8d9_0_923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ge3af65f8d9_0_923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ge3af65f8d9_0_923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ge3af65f8d9_0_923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ge3af65f8d9_0_923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ge3af65f8d9_0_923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ge3af65f8d9_0_923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ge3af65f8d9_0_923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5" name="Google Shape;995;ge3af65f8d9_0_923"/>
          <p:cNvGrpSpPr/>
          <p:nvPr/>
        </p:nvGrpSpPr>
        <p:grpSpPr>
          <a:xfrm>
            <a:off x="628013" y="1633877"/>
            <a:ext cx="344166" cy="346175"/>
            <a:chOff x="805649" y="1456156"/>
            <a:chExt cx="386400" cy="388655"/>
          </a:xfrm>
        </p:grpSpPr>
        <p:sp>
          <p:nvSpPr>
            <p:cNvPr id="996" name="Google Shape;996;ge3af65f8d9_0_92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7" name="Google Shape;997;ge3af65f8d9_0_92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8" name="Google Shape;998;ge3af65f8d9_0_923"/>
          <p:cNvGrpSpPr/>
          <p:nvPr/>
        </p:nvGrpSpPr>
        <p:grpSpPr>
          <a:xfrm>
            <a:off x="628013" y="2271527"/>
            <a:ext cx="344166" cy="346175"/>
            <a:chOff x="805649" y="1456156"/>
            <a:chExt cx="386400" cy="388655"/>
          </a:xfrm>
        </p:grpSpPr>
        <p:sp>
          <p:nvSpPr>
            <p:cNvPr id="999" name="Google Shape;999;ge3af65f8d9_0_92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ge3af65f8d9_0_92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001" name="Google Shape;1001;ge3af65f8d9_0_923"/>
          <p:cNvGrpSpPr/>
          <p:nvPr/>
        </p:nvGrpSpPr>
        <p:grpSpPr>
          <a:xfrm>
            <a:off x="628013" y="2746802"/>
            <a:ext cx="344166" cy="346175"/>
            <a:chOff x="805649" y="1456156"/>
            <a:chExt cx="386400" cy="388655"/>
          </a:xfrm>
        </p:grpSpPr>
        <p:sp>
          <p:nvSpPr>
            <p:cNvPr id="1002" name="Google Shape;1002;ge3af65f8d9_0_92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3" name="Google Shape;1003;ge3af65f8d9_0_92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004" name="Google Shape;1004;ge3af65f8d9_0_923"/>
          <p:cNvGrpSpPr/>
          <p:nvPr/>
        </p:nvGrpSpPr>
        <p:grpSpPr>
          <a:xfrm>
            <a:off x="628013" y="3363477"/>
            <a:ext cx="344166" cy="346175"/>
            <a:chOff x="805649" y="1456156"/>
            <a:chExt cx="386400" cy="388655"/>
          </a:xfrm>
        </p:grpSpPr>
        <p:sp>
          <p:nvSpPr>
            <p:cNvPr id="1005" name="Google Shape;1005;ge3af65f8d9_0_92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6" name="Google Shape;1006;ge3af65f8d9_0_92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5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900"/>
              <a:buFont typeface="Arial"/>
              <a:buNone/>
            </a:pPr>
            <a:r>
              <a:rPr lang="en-US"/>
              <a:t>Overall Time Needed?</a:t>
            </a:r>
            <a:endParaRPr/>
          </a:p>
        </p:txBody>
      </p:sp>
      <p:sp>
        <p:nvSpPr>
          <p:cNvPr id="1012" name="Google Shape;1012;p15"/>
          <p:cNvSpPr/>
          <p:nvPr/>
        </p:nvSpPr>
        <p:spPr>
          <a:xfrm>
            <a:off x="411132" y="2683881"/>
            <a:ext cx="240428" cy="240428"/>
          </a:xfrm>
          <a:custGeom>
            <a:rect b="b" l="l" r="r" t="t"/>
            <a:pathLst>
              <a:path extrusionOk="0" h="9000" w="9002">
                <a:moveTo>
                  <a:pt x="8407" y="2250"/>
                </a:moveTo>
                <a:lnTo>
                  <a:pt x="8407" y="2250"/>
                </a:lnTo>
                <a:cubicBezTo>
                  <a:pt x="8782" y="2937"/>
                  <a:pt x="9001" y="3687"/>
                  <a:pt x="9001" y="4500"/>
                </a:cubicBezTo>
                <a:cubicBezTo>
                  <a:pt x="9001" y="5311"/>
                  <a:pt x="8782" y="6061"/>
                  <a:pt x="8407" y="6749"/>
                </a:cubicBezTo>
                <a:cubicBezTo>
                  <a:pt x="8001" y="7436"/>
                  <a:pt x="7438" y="7999"/>
                  <a:pt x="6751" y="8374"/>
                </a:cubicBezTo>
                <a:cubicBezTo>
                  <a:pt x="6063" y="8780"/>
                  <a:pt x="5313" y="8999"/>
                  <a:pt x="4501" y="8999"/>
                </a:cubicBezTo>
                <a:cubicBezTo>
                  <a:pt x="3688" y="8999"/>
                  <a:pt x="2938" y="8780"/>
                  <a:pt x="2251" y="8374"/>
                </a:cubicBezTo>
                <a:cubicBezTo>
                  <a:pt x="1563" y="7999"/>
                  <a:pt x="1001" y="7436"/>
                  <a:pt x="626" y="6749"/>
                </a:cubicBezTo>
                <a:cubicBezTo>
                  <a:pt x="219" y="6061"/>
                  <a:pt x="0" y="5311"/>
                  <a:pt x="0" y="4500"/>
                </a:cubicBezTo>
                <a:cubicBezTo>
                  <a:pt x="0" y="3687"/>
                  <a:pt x="219" y="2937"/>
                  <a:pt x="626" y="2250"/>
                </a:cubicBezTo>
                <a:cubicBezTo>
                  <a:pt x="1001" y="1562"/>
                  <a:pt x="1563" y="1000"/>
                  <a:pt x="2251" y="593"/>
                </a:cubicBezTo>
                <a:cubicBezTo>
                  <a:pt x="2938" y="187"/>
                  <a:pt x="3688" y="0"/>
                  <a:pt x="4501" y="0"/>
                </a:cubicBezTo>
                <a:cubicBezTo>
                  <a:pt x="5313" y="0"/>
                  <a:pt x="6063" y="187"/>
                  <a:pt x="6751" y="593"/>
                </a:cubicBezTo>
                <a:cubicBezTo>
                  <a:pt x="7438" y="1000"/>
                  <a:pt x="8001" y="1562"/>
                  <a:pt x="8407" y="2250"/>
                </a:cubicBezTo>
                <a:close/>
                <a:moveTo>
                  <a:pt x="7251" y="6092"/>
                </a:moveTo>
                <a:lnTo>
                  <a:pt x="7251" y="6092"/>
                </a:lnTo>
                <a:cubicBezTo>
                  <a:pt x="7532" y="5592"/>
                  <a:pt x="7688" y="5061"/>
                  <a:pt x="7688" y="4500"/>
                </a:cubicBezTo>
                <a:cubicBezTo>
                  <a:pt x="7688" y="3906"/>
                  <a:pt x="7532" y="3375"/>
                  <a:pt x="7251" y="2906"/>
                </a:cubicBezTo>
                <a:cubicBezTo>
                  <a:pt x="6969" y="2406"/>
                  <a:pt x="6594" y="2031"/>
                  <a:pt x="6094" y="1750"/>
                </a:cubicBezTo>
                <a:cubicBezTo>
                  <a:pt x="5626" y="1468"/>
                  <a:pt x="5094" y="1312"/>
                  <a:pt x="4501" y="1312"/>
                </a:cubicBezTo>
                <a:cubicBezTo>
                  <a:pt x="3938" y="1312"/>
                  <a:pt x="3407" y="1468"/>
                  <a:pt x="2907" y="1750"/>
                </a:cubicBezTo>
                <a:cubicBezTo>
                  <a:pt x="2407" y="2031"/>
                  <a:pt x="2032" y="2406"/>
                  <a:pt x="1751" y="2906"/>
                </a:cubicBezTo>
                <a:cubicBezTo>
                  <a:pt x="1469" y="3375"/>
                  <a:pt x="1313" y="3906"/>
                  <a:pt x="1313" y="4500"/>
                </a:cubicBezTo>
                <a:cubicBezTo>
                  <a:pt x="1313" y="5061"/>
                  <a:pt x="1469" y="5592"/>
                  <a:pt x="1751" y="6092"/>
                </a:cubicBezTo>
                <a:cubicBezTo>
                  <a:pt x="2032" y="6592"/>
                  <a:pt x="2407" y="6967"/>
                  <a:pt x="2907" y="7249"/>
                </a:cubicBezTo>
                <a:cubicBezTo>
                  <a:pt x="3407" y="7530"/>
                  <a:pt x="3938" y="7686"/>
                  <a:pt x="4501" y="7686"/>
                </a:cubicBezTo>
                <a:cubicBezTo>
                  <a:pt x="5094" y="7686"/>
                  <a:pt x="5626" y="7530"/>
                  <a:pt x="6094" y="7249"/>
                </a:cubicBezTo>
                <a:cubicBezTo>
                  <a:pt x="6594" y="6967"/>
                  <a:pt x="6969" y="6592"/>
                  <a:pt x="7251" y="6092"/>
                </a:cubicBezTo>
                <a:close/>
                <a:moveTo>
                  <a:pt x="5251" y="2437"/>
                </a:moveTo>
                <a:lnTo>
                  <a:pt x="5251" y="2437"/>
                </a:lnTo>
                <a:cubicBezTo>
                  <a:pt x="5251" y="5061"/>
                  <a:pt x="5251" y="5061"/>
                  <a:pt x="5251" y="5061"/>
                </a:cubicBezTo>
                <a:cubicBezTo>
                  <a:pt x="5251" y="5124"/>
                  <a:pt x="5219" y="5155"/>
                  <a:pt x="5188" y="5186"/>
                </a:cubicBezTo>
                <a:cubicBezTo>
                  <a:pt x="5157" y="5217"/>
                  <a:pt x="5125" y="5249"/>
                  <a:pt x="5063" y="5249"/>
                </a:cubicBezTo>
                <a:cubicBezTo>
                  <a:pt x="3188" y="5249"/>
                  <a:pt x="3188" y="5249"/>
                  <a:pt x="3188" y="5249"/>
                </a:cubicBezTo>
                <a:cubicBezTo>
                  <a:pt x="3126" y="5249"/>
                  <a:pt x="3094" y="5217"/>
                  <a:pt x="3063" y="5186"/>
                </a:cubicBezTo>
                <a:cubicBezTo>
                  <a:pt x="3032" y="5155"/>
                  <a:pt x="3001" y="5124"/>
                  <a:pt x="3001" y="5061"/>
                </a:cubicBezTo>
                <a:cubicBezTo>
                  <a:pt x="3001" y="4686"/>
                  <a:pt x="3001" y="4686"/>
                  <a:pt x="3001" y="4686"/>
                </a:cubicBezTo>
                <a:cubicBezTo>
                  <a:pt x="3001" y="4625"/>
                  <a:pt x="3032" y="4593"/>
                  <a:pt x="3063" y="4562"/>
                </a:cubicBezTo>
                <a:cubicBezTo>
                  <a:pt x="3094" y="4500"/>
                  <a:pt x="3126" y="4500"/>
                  <a:pt x="3188" y="4500"/>
                </a:cubicBezTo>
                <a:cubicBezTo>
                  <a:pt x="4501" y="4500"/>
                  <a:pt x="4501" y="4500"/>
                  <a:pt x="4501" y="4500"/>
                </a:cubicBezTo>
                <a:cubicBezTo>
                  <a:pt x="4501" y="2437"/>
                  <a:pt x="4501" y="2437"/>
                  <a:pt x="4501" y="2437"/>
                </a:cubicBezTo>
                <a:cubicBezTo>
                  <a:pt x="4501" y="2375"/>
                  <a:pt x="4532" y="2343"/>
                  <a:pt x="4563" y="2312"/>
                </a:cubicBezTo>
                <a:cubicBezTo>
                  <a:pt x="4594" y="2281"/>
                  <a:pt x="4626" y="2250"/>
                  <a:pt x="4688" y="2250"/>
                </a:cubicBezTo>
                <a:cubicBezTo>
                  <a:pt x="5063" y="2250"/>
                  <a:pt x="5063" y="2250"/>
                  <a:pt x="5063" y="2250"/>
                </a:cubicBezTo>
                <a:cubicBezTo>
                  <a:pt x="5125" y="2250"/>
                  <a:pt x="5157" y="2281"/>
                  <a:pt x="5188" y="2312"/>
                </a:cubicBezTo>
                <a:cubicBezTo>
                  <a:pt x="5219" y="2343"/>
                  <a:pt x="5251" y="2375"/>
                  <a:pt x="5251" y="24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3" name="Google Shape;1013;p15"/>
          <p:cNvCxnSpPr/>
          <p:nvPr/>
        </p:nvCxnSpPr>
        <p:spPr>
          <a:xfrm>
            <a:off x="430900" y="2576689"/>
            <a:ext cx="4250828" cy="0"/>
          </a:xfrm>
          <a:prstGeom prst="straightConnector1">
            <a:avLst/>
          </a:prstGeom>
          <a:noFill/>
          <a:ln cap="flat" cmpd="sng" w="127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014" name="Google Shape;1014;p15"/>
          <p:cNvCxnSpPr/>
          <p:nvPr/>
        </p:nvCxnSpPr>
        <p:spPr>
          <a:xfrm>
            <a:off x="430900" y="3016580"/>
            <a:ext cx="4250828" cy="0"/>
          </a:xfrm>
          <a:prstGeom prst="straightConnector1">
            <a:avLst/>
          </a:prstGeom>
          <a:noFill/>
          <a:ln cap="flat" cmpd="sng" w="127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1015" name="Google Shape;1015;p15"/>
          <p:cNvPicPr preferRelativeResize="0"/>
          <p:nvPr/>
        </p:nvPicPr>
        <p:blipFill rotWithShape="1">
          <a:blip r:embed="rId3">
            <a:alphaModFix/>
          </a:blip>
          <a:srcRect b="39804" l="16682" r="32035" t="0"/>
          <a:stretch/>
        </p:blipFill>
        <p:spPr>
          <a:xfrm>
            <a:off x="4922156" y="1722200"/>
            <a:ext cx="1941402" cy="170897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016" name="Google Shape;1016;p15"/>
          <p:cNvPicPr preferRelativeResize="0"/>
          <p:nvPr/>
        </p:nvPicPr>
        <p:blipFill rotWithShape="1">
          <a:blip r:embed="rId4">
            <a:alphaModFix/>
          </a:blip>
          <a:srcRect b="16861" l="0" r="0" t="5328"/>
          <a:stretch/>
        </p:blipFill>
        <p:spPr>
          <a:xfrm>
            <a:off x="7103986" y="1676498"/>
            <a:ext cx="1691351" cy="17546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17" name="Google Shape;1017;p15"/>
          <p:cNvSpPr txBox="1"/>
          <p:nvPr>
            <p:ph type="title"/>
          </p:nvPr>
        </p:nvSpPr>
        <p:spPr>
          <a:xfrm>
            <a:off x="411132" y="1907885"/>
            <a:ext cx="4160868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b="0" lang="en-US">
                <a:latin typeface="Lato"/>
                <a:ea typeface="Lato"/>
                <a:cs typeface="Lato"/>
                <a:sym typeface="Lato"/>
              </a:rPr>
              <a:t>WOODEN BLOCKS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df69ed0cbb_0_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3" name="Google Shape;1023;gdf69ed0cbb_0_0"/>
          <p:cNvSpPr txBox="1"/>
          <p:nvPr>
            <p:ph idx="1" type="body"/>
          </p:nvPr>
        </p:nvSpPr>
        <p:spPr>
          <a:xfrm>
            <a:off x="819150" y="1609472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Structure: The arrangement of parts of something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Iteration: One version of something, the process of repetition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e3af65f8d9_0_1177"/>
          <p:cNvSpPr/>
          <p:nvPr/>
        </p:nvSpPr>
        <p:spPr>
          <a:xfrm>
            <a:off x="6259935" y="1533429"/>
            <a:ext cx="2084100" cy="275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ge3af65f8d9_0_117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ge3af65f8d9_0_1177"/>
          <p:cNvSpPr txBox="1"/>
          <p:nvPr>
            <p:ph idx="1" type="body"/>
          </p:nvPr>
        </p:nvSpPr>
        <p:spPr>
          <a:xfrm>
            <a:off x="1317600" y="1590625"/>
            <a:ext cx="70074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we did we do last time in Maker’s Club?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tools or materials did we use?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make?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1" name="Google Shape;1031;ge3af65f8d9_0_1177"/>
          <p:cNvSpPr/>
          <p:nvPr/>
        </p:nvSpPr>
        <p:spPr>
          <a:xfrm>
            <a:off x="6490136" y="2043486"/>
            <a:ext cx="1623561" cy="1842713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2" name="Google Shape;1032;ge3af65f8d9_0_1177"/>
          <p:cNvGrpSpPr/>
          <p:nvPr/>
        </p:nvGrpSpPr>
        <p:grpSpPr>
          <a:xfrm>
            <a:off x="691925" y="1583252"/>
            <a:ext cx="344166" cy="346175"/>
            <a:chOff x="805649" y="1456156"/>
            <a:chExt cx="386400" cy="388655"/>
          </a:xfrm>
        </p:grpSpPr>
        <p:sp>
          <p:nvSpPr>
            <p:cNvPr id="1033" name="Google Shape;1033;ge3af65f8d9_0_1177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34" name="Google Shape;1034;ge3af65f8d9_0_1177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035" name="Google Shape;1035;ge3af65f8d9_0_1177"/>
          <p:cNvGrpSpPr/>
          <p:nvPr/>
        </p:nvGrpSpPr>
        <p:grpSpPr>
          <a:xfrm>
            <a:off x="691925" y="2135802"/>
            <a:ext cx="344166" cy="346175"/>
            <a:chOff x="805649" y="1456156"/>
            <a:chExt cx="386400" cy="388655"/>
          </a:xfrm>
        </p:grpSpPr>
        <p:sp>
          <p:nvSpPr>
            <p:cNvPr id="1036" name="Google Shape;1036;ge3af65f8d9_0_1177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37" name="Google Shape;1037;ge3af65f8d9_0_1177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038" name="Google Shape;1038;ge3af65f8d9_0_1177"/>
          <p:cNvGrpSpPr/>
          <p:nvPr/>
        </p:nvGrpSpPr>
        <p:grpSpPr>
          <a:xfrm>
            <a:off x="691925" y="2737252"/>
            <a:ext cx="344166" cy="346175"/>
            <a:chOff x="805649" y="1456156"/>
            <a:chExt cx="386400" cy="388655"/>
          </a:xfrm>
        </p:grpSpPr>
        <p:sp>
          <p:nvSpPr>
            <p:cNvPr id="1039" name="Google Shape;1039;ge3af65f8d9_0_1177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ge3af65f8d9_0_1177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e3af65f8d9_0_1159"/>
          <p:cNvSpPr/>
          <p:nvPr/>
        </p:nvSpPr>
        <p:spPr>
          <a:xfrm>
            <a:off x="6259935" y="1533429"/>
            <a:ext cx="2084100" cy="275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ge3af65f8d9_0_115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 you need: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7" name="Google Shape;1047;ge3af65f8d9_0_1159"/>
          <p:cNvSpPr txBox="1"/>
          <p:nvPr>
            <p:ph idx="1" type="body"/>
          </p:nvPr>
        </p:nvSpPr>
        <p:spPr>
          <a:xfrm>
            <a:off x="819150" y="1609472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ato"/>
              <a:buChar char="●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10 wooden blocks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ato"/>
              <a:buChar char="●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A ruler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ato"/>
              <a:buChar char="●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Your Maker journal and a pencil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48" name="Google Shape;1048;ge3af65f8d9_0_1159"/>
          <p:cNvGrpSpPr/>
          <p:nvPr/>
        </p:nvGrpSpPr>
        <p:grpSpPr>
          <a:xfrm>
            <a:off x="6442809" y="1805814"/>
            <a:ext cx="1718324" cy="2208932"/>
            <a:chOff x="5106988" y="4471988"/>
            <a:chExt cx="2220917" cy="3087688"/>
          </a:xfrm>
        </p:grpSpPr>
        <p:sp>
          <p:nvSpPr>
            <p:cNvPr id="1049" name="Google Shape;1049;ge3af65f8d9_0_1159"/>
            <p:cNvSpPr/>
            <p:nvPr/>
          </p:nvSpPr>
          <p:spPr>
            <a:xfrm>
              <a:off x="5106988" y="7135813"/>
              <a:ext cx="2220917" cy="423863"/>
            </a:xfrm>
            <a:custGeom>
              <a:rect b="b" l="l" r="r" t="t"/>
              <a:pathLst>
                <a:path extrusionOk="0" h="1176" w="6169">
                  <a:moveTo>
                    <a:pt x="0" y="0"/>
                  </a:moveTo>
                  <a:lnTo>
                    <a:pt x="6168" y="0"/>
                  </a:lnTo>
                  <a:lnTo>
                    <a:pt x="6168" y="1175"/>
                  </a:lnTo>
                  <a:lnTo>
                    <a:pt x="0" y="1175"/>
                  </a:ln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ge3af65f8d9_0_1159"/>
            <p:cNvSpPr/>
            <p:nvPr/>
          </p:nvSpPr>
          <p:spPr>
            <a:xfrm>
              <a:off x="5308598" y="6121399"/>
              <a:ext cx="1828796" cy="888998"/>
            </a:xfrm>
            <a:custGeom>
              <a:rect b="b" l="l" r="r" t="t"/>
              <a:pathLst>
                <a:path extrusionOk="0" h="2468" w="5082">
                  <a:moveTo>
                    <a:pt x="2526" y="1175"/>
                  </a:moveTo>
                  <a:lnTo>
                    <a:pt x="2526" y="1175"/>
                  </a:lnTo>
                  <a:cubicBezTo>
                    <a:pt x="3260" y="1175"/>
                    <a:pt x="3877" y="1733"/>
                    <a:pt x="3906" y="2467"/>
                  </a:cubicBezTo>
                  <a:cubicBezTo>
                    <a:pt x="5081" y="2467"/>
                    <a:pt x="5081" y="2467"/>
                    <a:pt x="5081" y="2467"/>
                  </a:cubicBezTo>
                  <a:cubicBezTo>
                    <a:pt x="5081" y="0"/>
                    <a:pt x="5081" y="0"/>
                    <a:pt x="50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67"/>
                    <a:pt x="0" y="2467"/>
                    <a:pt x="0" y="2467"/>
                  </a:cubicBezTo>
                  <a:cubicBezTo>
                    <a:pt x="1146" y="2467"/>
                    <a:pt x="1146" y="2467"/>
                    <a:pt x="1146" y="2467"/>
                  </a:cubicBezTo>
                  <a:cubicBezTo>
                    <a:pt x="1175" y="1733"/>
                    <a:pt x="1791" y="1175"/>
                    <a:pt x="2526" y="1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ge3af65f8d9_0_1159"/>
            <p:cNvSpPr/>
            <p:nvPr/>
          </p:nvSpPr>
          <p:spPr>
            <a:xfrm>
              <a:off x="5867400" y="5284788"/>
              <a:ext cx="698502" cy="655637"/>
            </a:xfrm>
            <a:custGeom>
              <a:rect b="b" l="l" r="r" t="t"/>
              <a:pathLst>
                <a:path extrusionOk="0" h="1823" w="1940">
                  <a:moveTo>
                    <a:pt x="0" y="0"/>
                  </a:moveTo>
                  <a:lnTo>
                    <a:pt x="1939" y="0"/>
                  </a:lnTo>
                  <a:lnTo>
                    <a:pt x="1939" y="1822"/>
                  </a:lnTo>
                  <a:lnTo>
                    <a:pt x="0" y="1822"/>
                  </a:ln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ge3af65f8d9_0_1159"/>
            <p:cNvSpPr/>
            <p:nvPr/>
          </p:nvSpPr>
          <p:spPr>
            <a:xfrm>
              <a:off x="5572125" y="4471988"/>
              <a:ext cx="1290636" cy="655638"/>
            </a:xfrm>
            <a:custGeom>
              <a:rect b="b" l="l" r="r" t="t"/>
              <a:pathLst>
                <a:path extrusionOk="0" h="1822" w="3585">
                  <a:moveTo>
                    <a:pt x="1762" y="0"/>
                  </a:moveTo>
                  <a:lnTo>
                    <a:pt x="0" y="1821"/>
                  </a:lnTo>
                  <a:lnTo>
                    <a:pt x="3584" y="1821"/>
                  </a:lnTo>
                  <a:lnTo>
                    <a:pt x="1762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e3af65f8d9_0_116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Start by Exploring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8" name="Google Shape;1058;ge3af65f8d9_0_1165"/>
          <p:cNvSpPr txBox="1"/>
          <p:nvPr>
            <p:ph idx="1" type="body"/>
          </p:nvPr>
        </p:nvSpPr>
        <p:spPr>
          <a:xfrm>
            <a:off x="819150" y="160947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➔"/>
            </a:pPr>
            <a:r>
              <a:rPr lang="en-US" sz="2100">
                <a:latin typeface="Lato"/>
                <a:ea typeface="Lato"/>
                <a:cs typeface="Lato"/>
                <a:sym typeface="Lato"/>
              </a:rPr>
              <a:t>Take 7 minutes to </a:t>
            </a:r>
            <a:r>
              <a:rPr i="1" lang="en-US" sz="2100">
                <a:latin typeface="Lato"/>
                <a:ea typeface="Lato"/>
                <a:cs typeface="Lato"/>
                <a:sym typeface="Lato"/>
              </a:rPr>
              <a:t>play</a:t>
            </a:r>
            <a:r>
              <a:rPr lang="en-US" sz="2100">
                <a:latin typeface="Lato"/>
                <a:ea typeface="Lato"/>
                <a:cs typeface="Lato"/>
                <a:sym typeface="Lato"/>
              </a:rPr>
              <a:t> with the blocks</a:t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Char char="➔"/>
            </a:pPr>
            <a:r>
              <a:rPr lang="en-US" sz="2100">
                <a:latin typeface="Lato"/>
                <a:ea typeface="Lato"/>
                <a:cs typeface="Lato"/>
                <a:sym typeface="Lato"/>
              </a:rPr>
              <a:t>Use 10 blocks and build whatever you want!</a:t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Char char="➔"/>
            </a:pPr>
            <a:r>
              <a:rPr lang="en-US" sz="2100">
                <a:latin typeface="Lato"/>
                <a:ea typeface="Lato"/>
                <a:cs typeface="Lato"/>
                <a:sym typeface="Lato"/>
              </a:rPr>
              <a:t>Be ready to share what you’ve made with the group</a:t>
            </a:r>
            <a:endParaRPr sz="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his timer counts down silently until it reaches 0:00, then a police siren sounds to alert you that time is up." id="1059" name="Google Shape;1059;ge3af65f8d9_0_1165" title="7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8054" y="1942176"/>
            <a:ext cx="2376800" cy="17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e3af65f8d9_0_1171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Today’s Activity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5" name="Google Shape;1065;ge3af65f8d9_0_1171"/>
          <p:cNvSpPr txBox="1"/>
          <p:nvPr>
            <p:ph idx="1" type="body"/>
          </p:nvPr>
        </p:nvSpPr>
        <p:spPr>
          <a:xfrm>
            <a:off x="819150" y="160947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Today you will design a 3D object using wooden blocks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ato"/>
              <a:buChar char="●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What can you make?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○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○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○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66" name="Google Shape;1066;ge3af65f8d9_0_1171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1067" name="Google Shape;1067;ge3af65f8d9_0_1171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8" name="Google Shape;1068;ge3af65f8d9_0_1171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069" name="Google Shape;1069;ge3af65f8d9_0_117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ge3af65f8d9_0_117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1" name="Google Shape;1071;ge3af65f8d9_0_1171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072" name="Google Shape;1072;ge3af65f8d9_0_117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ge3af65f8d9_0_117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4" name="Google Shape;1074;ge3af65f8d9_0_1171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075" name="Google Shape;1075;ge3af65f8d9_0_117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ge3af65f8d9_0_117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7" name="Google Shape;1077;ge3af65f8d9_0_1171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078" name="Google Shape;1078;ge3af65f8d9_0_117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ge3af65f8d9_0_117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0" name="Google Shape;1080;ge3af65f8d9_0_1171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081" name="Google Shape;1081;ge3af65f8d9_0_117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ge3af65f8d9_0_117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83" name="Google Shape;1083;ge3af65f8d9_0_1171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ge3af65f8d9_0_1171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ge3af65f8d9_0_1171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ge3af65f8d9_0_1171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ge3af65f8d9_0_1171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ge3af65f8d9_0_1171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ge3af65f8d9_0_1171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0" name="Google Shape;1090;ge3af65f8d9_0_1171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091" name="Google Shape;1091;ge3af65f8d9_0_1171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ge3af65f8d9_0_1171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ge3af65f8d9_0_1171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ge3af65f8d9_0_1171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ge3af65f8d9_0_1171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6" name="Google Shape;1096;ge3af65f8d9_0_1171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097" name="Google Shape;1097;ge3af65f8d9_0_1171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ge3af65f8d9_0_1171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ge3af65f8d9_0_1171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ge3af65f8d9_0_1171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ge3af65f8d9_0_1171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02" name="Google Shape;1102;ge3af65f8d9_0_1171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ge3af65f8d9_0_1171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ge3af65f8d9_0_1171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ge3af65f8d9_0_1171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ge3af65f8d9_0_1171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ge3af65f8d9_0_1171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ge3af65f8d9_0_1171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ge3af65f8d9_0_1171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ge3af65f8d9_0_1171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ge3af65f8d9_0_1171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ge3af65f8d9_0_1171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ge3af65f8d9_0_1171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ge3af65f8d9_0_1171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ge3af65f8d9_0_1171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ge3af65f8d9_0_1171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ge3af65f8d9_0_1171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ge3af65f8d9_0_1171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"/>
          <p:cNvSpPr txBox="1"/>
          <p:nvPr>
            <p:ph type="title"/>
          </p:nvPr>
        </p:nvSpPr>
        <p:spPr>
          <a:xfrm>
            <a:off x="411132" y="1907885"/>
            <a:ext cx="4370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b="0" lang="en-US">
                <a:latin typeface="Lato"/>
                <a:ea typeface="Lato"/>
                <a:cs typeface="Lato"/>
                <a:sym typeface="Lato"/>
              </a:rPr>
              <a:t>ONE SHEET OF PAPER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4"/>
          <p:cNvSpPr txBox="1"/>
          <p:nvPr>
            <p:ph idx="1" type="body"/>
          </p:nvPr>
        </p:nvSpPr>
        <p:spPr>
          <a:xfrm>
            <a:off x="827937" y="2620903"/>
            <a:ext cx="331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9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15-20 minutes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1" name="Google Shape;211;p4"/>
          <p:cNvPicPr preferRelativeResize="0"/>
          <p:nvPr/>
        </p:nvPicPr>
        <p:blipFill rotWithShape="1">
          <a:blip r:embed="rId3">
            <a:alphaModFix/>
          </a:blip>
          <a:srcRect b="0" l="15650" r="2547" t="4413"/>
          <a:stretch/>
        </p:blipFill>
        <p:spPr>
          <a:xfrm>
            <a:off x="5017117" y="1861349"/>
            <a:ext cx="1827139" cy="142079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4">
            <a:alphaModFix/>
          </a:blip>
          <a:srcRect b="0" l="12985" r="9904" t="0"/>
          <a:stretch/>
        </p:blipFill>
        <p:spPr>
          <a:xfrm>
            <a:off x="6946821" y="1861349"/>
            <a:ext cx="1947673" cy="142079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e3af65f8d9_0_126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 building, your initials, a futuristic device...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24" name="Google Shape;1124;ge3af65f8d9_0_1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369895" y="1529599"/>
            <a:ext cx="2463280" cy="184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ge3af65f8d9_0_1260"/>
          <p:cNvSpPr txBox="1"/>
          <p:nvPr/>
        </p:nvSpPr>
        <p:spPr>
          <a:xfrm>
            <a:off x="4678525" y="4313325"/>
            <a:ext cx="41205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Are there other materials you can use to add to your 3D design?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26" name="Google Shape;1126;ge3af65f8d9_0_12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4575" y="2419350"/>
            <a:ext cx="2365423" cy="17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ge3af65f8d9_0_1260"/>
          <p:cNvPicPr preferRelativeResize="0"/>
          <p:nvPr/>
        </p:nvPicPr>
        <p:blipFill rotWithShape="1">
          <a:blip r:embed="rId5">
            <a:alphaModFix/>
          </a:blip>
          <a:srcRect b="10989" l="10264" r="0" t="0"/>
          <a:stretch/>
        </p:blipFill>
        <p:spPr>
          <a:xfrm rot="-5400000">
            <a:off x="6484967" y="2400213"/>
            <a:ext cx="2153471" cy="160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ge3af65f8d9_0_1260"/>
          <p:cNvPicPr preferRelativeResize="0"/>
          <p:nvPr/>
        </p:nvPicPr>
        <p:blipFill rotWithShape="1">
          <a:blip r:embed="rId6">
            <a:alphaModFix/>
          </a:blip>
          <a:srcRect b="9665" l="7900" r="13867" t="0"/>
          <a:stretch/>
        </p:blipFill>
        <p:spPr>
          <a:xfrm rot="-5400000">
            <a:off x="4558674" y="1530650"/>
            <a:ext cx="2561026" cy="221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ge3af65f8d9_0_1260"/>
          <p:cNvSpPr/>
          <p:nvPr/>
        </p:nvSpPr>
        <p:spPr>
          <a:xfrm>
            <a:off x="4221648" y="4275601"/>
            <a:ext cx="402000" cy="554700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e3af65f8d9_0_125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Make our Object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5" name="Google Shape;1135;ge3af65f8d9_0_1254"/>
          <p:cNvSpPr txBox="1"/>
          <p:nvPr>
            <p:ph idx="1" type="body"/>
          </p:nvPr>
        </p:nvSpPr>
        <p:spPr>
          <a:xfrm>
            <a:off x="819150" y="1455700"/>
            <a:ext cx="4057800" cy="26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9727"/>
              </a:buClr>
              <a:buSzPts val="1700"/>
              <a:buFont typeface="Lato"/>
              <a:buAutoNum type="arabicParenR"/>
            </a:pP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Design your object using the wooden blocks or other materials</a:t>
            </a:r>
            <a:endParaRPr sz="1700">
              <a:solidFill>
                <a:srgbClr val="233A44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9727"/>
              </a:buClr>
              <a:buSzPts val="1700"/>
              <a:buFont typeface="Lato"/>
              <a:buAutoNum type="arabicParenR"/>
            </a:pP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Draw a diagram of your design in your journal</a:t>
            </a:r>
            <a:endParaRPr sz="1700">
              <a:solidFill>
                <a:srgbClr val="233A44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700"/>
              <a:buFont typeface="Lato"/>
              <a:buChar char="○"/>
            </a:pP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First draw the blocks and shape of your object</a:t>
            </a:r>
            <a:endParaRPr sz="1700">
              <a:solidFill>
                <a:srgbClr val="233A44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700"/>
              <a:buFont typeface="Century Gothic"/>
              <a:buChar char="○"/>
            </a:pP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Then, measure each one of the blocks and write down the measurements in your journal. Be sure to include the </a:t>
            </a:r>
            <a:r>
              <a:rPr lang="en-US" sz="1700" u="sng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height,</a:t>
            </a: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700" u="sng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width,</a:t>
            </a: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-US" sz="1700" u="sng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depth</a:t>
            </a:r>
            <a:r>
              <a:rPr lang="en-US" sz="1700">
                <a:solidFill>
                  <a:srgbClr val="233A44"/>
                </a:solidFill>
                <a:latin typeface="Lato"/>
                <a:ea typeface="Lato"/>
                <a:cs typeface="Lato"/>
                <a:sym typeface="Lato"/>
              </a:rPr>
              <a:t> of each block!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36" name="Google Shape;1136;ge3af65f8d9_0_1254"/>
          <p:cNvGrpSpPr/>
          <p:nvPr/>
        </p:nvGrpSpPr>
        <p:grpSpPr>
          <a:xfrm>
            <a:off x="4876800" y="1507677"/>
            <a:ext cx="3711387" cy="2824421"/>
            <a:chOff x="2444287" y="1636084"/>
            <a:chExt cx="3711387" cy="2827814"/>
          </a:xfrm>
        </p:grpSpPr>
        <p:sp>
          <p:nvSpPr>
            <p:cNvPr id="1137" name="Google Shape;1137;ge3af65f8d9_0_1254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38" name="Google Shape;1138;ge3af65f8d9_0_1254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139" name="Google Shape;1139;ge3af65f8d9_0_125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ge3af65f8d9_0_125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1" name="Google Shape;1141;ge3af65f8d9_0_1254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142" name="Google Shape;1142;ge3af65f8d9_0_125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ge3af65f8d9_0_125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4" name="Google Shape;1144;ge3af65f8d9_0_1254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145" name="Google Shape;1145;ge3af65f8d9_0_125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ge3af65f8d9_0_125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7" name="Google Shape;1147;ge3af65f8d9_0_1254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148" name="Google Shape;1148;ge3af65f8d9_0_125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ge3af65f8d9_0_125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0" name="Google Shape;1150;ge3af65f8d9_0_1254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151" name="Google Shape;1151;ge3af65f8d9_0_1254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ge3af65f8d9_0_1254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3" name="Google Shape;1153;ge3af65f8d9_0_1254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ge3af65f8d9_0_1254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ge3af65f8d9_0_1254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ge3af65f8d9_0_1254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ge3af65f8d9_0_1254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ge3af65f8d9_0_1254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ge3af65f8d9_0_1254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0" name="Google Shape;1160;ge3af65f8d9_0_1254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161" name="Google Shape;1161;ge3af65f8d9_0_1254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ge3af65f8d9_0_1254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ge3af65f8d9_0_1254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ge3af65f8d9_0_1254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ge3af65f8d9_0_1254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66" name="Google Shape;1166;ge3af65f8d9_0_1254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167" name="Google Shape;1167;ge3af65f8d9_0_1254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ge3af65f8d9_0_1254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ge3af65f8d9_0_1254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ge3af65f8d9_0_1254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ge3af65f8d9_0_1254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2" name="Google Shape;1172;ge3af65f8d9_0_1254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ge3af65f8d9_0_1254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ge3af65f8d9_0_1254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ge3af65f8d9_0_1254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ge3af65f8d9_0_1254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ge3af65f8d9_0_1254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ge3af65f8d9_0_1254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ge3af65f8d9_0_1254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ge3af65f8d9_0_1254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ge3af65f8d9_0_1254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ge3af65f8d9_0_1254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ge3af65f8d9_0_1254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ge3af65f8d9_0_1254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ge3af65f8d9_0_1254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ge3af65f8d9_0_1254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ge3af65f8d9_0_1254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ge3af65f8d9_0_1254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e3af65f8d9_0_133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Review the Engineering Design Process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4" name="Google Shape;1194;ge3af65f8d9_0_1333"/>
          <p:cNvSpPr txBox="1"/>
          <p:nvPr>
            <p:ph idx="1" type="body"/>
          </p:nvPr>
        </p:nvSpPr>
        <p:spPr>
          <a:xfrm>
            <a:off x="1171200" y="1583250"/>
            <a:ext cx="34008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Are you happy with your design?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Did you need to make changes or </a:t>
            </a:r>
            <a:r>
              <a:rPr i="1" lang="en-US">
                <a:latin typeface="Lato"/>
                <a:ea typeface="Lato"/>
                <a:cs typeface="Lato"/>
                <a:sym typeface="Lato"/>
              </a:rPr>
              <a:t>iterations</a:t>
            </a:r>
            <a:r>
              <a:rPr lang="en-US">
                <a:latin typeface="Lato"/>
                <a:ea typeface="Lato"/>
                <a:cs typeface="Lato"/>
                <a:sym typeface="Lato"/>
              </a:rPr>
              <a:t>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Would you like to make any </a:t>
            </a:r>
            <a:r>
              <a:rPr i="1" lang="en-US">
                <a:latin typeface="Lato"/>
                <a:ea typeface="Lato"/>
                <a:cs typeface="Lato"/>
                <a:sym typeface="Lato"/>
              </a:rPr>
              <a:t>improvements?</a:t>
            </a:r>
            <a:endParaRPr i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95" name="Google Shape;1195;ge3af65f8d9_0_1333"/>
          <p:cNvGrpSpPr/>
          <p:nvPr/>
        </p:nvGrpSpPr>
        <p:grpSpPr>
          <a:xfrm>
            <a:off x="628013" y="1583252"/>
            <a:ext cx="344166" cy="346175"/>
            <a:chOff x="805649" y="1456156"/>
            <a:chExt cx="386400" cy="388655"/>
          </a:xfrm>
        </p:grpSpPr>
        <p:sp>
          <p:nvSpPr>
            <p:cNvPr id="1196" name="Google Shape;1196;ge3af65f8d9_0_133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ge3af65f8d9_0_133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8" name="Google Shape;1198;ge3af65f8d9_0_1333"/>
          <p:cNvGrpSpPr/>
          <p:nvPr/>
        </p:nvGrpSpPr>
        <p:grpSpPr>
          <a:xfrm>
            <a:off x="628013" y="2184602"/>
            <a:ext cx="344166" cy="346175"/>
            <a:chOff x="805649" y="1456156"/>
            <a:chExt cx="386400" cy="388655"/>
          </a:xfrm>
        </p:grpSpPr>
        <p:sp>
          <p:nvSpPr>
            <p:cNvPr id="1199" name="Google Shape;1199;ge3af65f8d9_0_133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ge3af65f8d9_0_133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ge3af65f8d9_0_1333"/>
          <p:cNvGrpSpPr/>
          <p:nvPr/>
        </p:nvGrpSpPr>
        <p:grpSpPr>
          <a:xfrm>
            <a:off x="628013" y="2951902"/>
            <a:ext cx="344166" cy="346175"/>
            <a:chOff x="805649" y="1456156"/>
            <a:chExt cx="386400" cy="388655"/>
          </a:xfrm>
        </p:grpSpPr>
        <p:sp>
          <p:nvSpPr>
            <p:cNvPr id="1202" name="Google Shape;1202;ge3af65f8d9_0_1333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ge3af65f8d9_0_1333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ge3af65f8d9_0_1333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1205" name="Google Shape;1205;ge3af65f8d9_0_1333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6" name="Google Shape;1206;ge3af65f8d9_0_1333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207" name="Google Shape;1207;ge3af65f8d9_0_133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ge3af65f8d9_0_133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ge3af65f8d9_0_1333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210" name="Google Shape;1210;ge3af65f8d9_0_133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ge3af65f8d9_0_133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ge3af65f8d9_0_1333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213" name="Google Shape;1213;ge3af65f8d9_0_133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ge3af65f8d9_0_133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ge3af65f8d9_0_1333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216" name="Google Shape;1216;ge3af65f8d9_0_133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ge3af65f8d9_0_133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8" name="Google Shape;1218;ge3af65f8d9_0_1333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219" name="Google Shape;1219;ge3af65f8d9_0_1333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ge3af65f8d9_0_1333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1" name="Google Shape;1221;ge3af65f8d9_0_1333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ge3af65f8d9_0_1333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ge3af65f8d9_0_1333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ge3af65f8d9_0_1333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ge3af65f8d9_0_1333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ge3af65f8d9_0_1333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ge3af65f8d9_0_1333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28" name="Google Shape;1228;ge3af65f8d9_0_1333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229" name="Google Shape;1229;ge3af65f8d9_0_1333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ge3af65f8d9_0_1333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ge3af65f8d9_0_1333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ge3af65f8d9_0_1333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ge3af65f8d9_0_1333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4" name="Google Shape;1234;ge3af65f8d9_0_1333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235" name="Google Shape;1235;ge3af65f8d9_0_1333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ge3af65f8d9_0_1333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ge3af65f8d9_0_1333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ge3af65f8d9_0_1333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ge3af65f8d9_0_1333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0" name="Google Shape;1240;ge3af65f8d9_0_1333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ge3af65f8d9_0_1333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ge3af65f8d9_0_1333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ge3af65f8d9_0_1333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ge3af65f8d9_0_1333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ge3af65f8d9_0_1333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ge3af65f8d9_0_1333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ge3af65f8d9_0_1333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ge3af65f8d9_0_1333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ge3af65f8d9_0_1333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ge3af65f8d9_0_1333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ge3af65f8d9_0_1333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ge3af65f8d9_0_1333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ge3af65f8d9_0_1333"/>
            <p:cNvSpPr txBox="1"/>
            <p:nvPr/>
          </p:nvSpPr>
          <p:spPr>
            <a:xfrm>
              <a:off x="3540258" y="389538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496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ge3af65f8d9_0_1333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ge3af65f8d9_0_1333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ge3af65f8d9_0_1333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7"/>
          <p:cNvPicPr preferRelativeResize="0"/>
          <p:nvPr/>
        </p:nvPicPr>
        <p:blipFill rotWithShape="1">
          <a:blip r:embed="rId3">
            <a:alphaModFix/>
          </a:blip>
          <a:srcRect b="17863" l="14142" r="6151" t="0"/>
          <a:stretch/>
        </p:blipFill>
        <p:spPr>
          <a:xfrm>
            <a:off x="6885180" y="1760140"/>
            <a:ext cx="2100263" cy="162321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262" name="Google Shape;126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760134"/>
            <a:ext cx="2153606" cy="161520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63" name="Google Shape;1263;p17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9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Overall Time Needed?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4" name="Google Shape;1264;p17"/>
          <p:cNvSpPr txBox="1"/>
          <p:nvPr>
            <p:ph type="title"/>
          </p:nvPr>
        </p:nvSpPr>
        <p:spPr>
          <a:xfrm>
            <a:off x="411132" y="1907885"/>
            <a:ext cx="4382810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b="0" lang="en-US">
                <a:latin typeface="Lato"/>
                <a:ea typeface="Lato"/>
                <a:cs typeface="Lato"/>
                <a:sym typeface="Lato"/>
              </a:rPr>
              <a:t>TINKERCAD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e3af65f8d9_0_1418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0" name="Google Shape;1270;ge3af65f8d9_0_1418"/>
          <p:cNvSpPr txBox="1"/>
          <p:nvPr>
            <p:ph idx="1" type="body"/>
          </p:nvPr>
        </p:nvSpPr>
        <p:spPr>
          <a:xfrm>
            <a:off x="819150" y="1590625"/>
            <a:ext cx="7505700" cy="15132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Tinkercad: An online 3D modeling program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241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"/>
              <a:buFont typeface="Lato"/>
              <a:buChar char="•"/>
            </a:pPr>
            <a:r>
              <a:t/>
            </a:r>
            <a:endParaRPr sz="200" u="sng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3D modeling: The process of creating a digital representation of a 3D object 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241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"/>
              <a:buFont typeface="Lato"/>
              <a:buChar char="•"/>
            </a:pPr>
            <a:r>
              <a:t/>
            </a:r>
            <a:endParaRPr sz="2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Workplane: A virtual 2D surface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e3af65f8d9_0_140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6" name="Google Shape;1276;ge3af65f8d9_0_1406"/>
          <p:cNvSpPr/>
          <p:nvPr/>
        </p:nvSpPr>
        <p:spPr>
          <a:xfrm>
            <a:off x="6259935" y="1533429"/>
            <a:ext cx="2084100" cy="275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ge3af65f8d9_0_1406"/>
          <p:cNvSpPr txBox="1"/>
          <p:nvPr>
            <p:ph idx="1" type="body"/>
          </p:nvPr>
        </p:nvSpPr>
        <p:spPr>
          <a:xfrm>
            <a:off x="1190725" y="1590625"/>
            <a:ext cx="71343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we did we do last time in Maker’s Club?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tools or materials did we use?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make?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8" name="Google Shape;1278;ge3af65f8d9_0_1406"/>
          <p:cNvSpPr/>
          <p:nvPr/>
        </p:nvSpPr>
        <p:spPr>
          <a:xfrm>
            <a:off x="6490136" y="2043486"/>
            <a:ext cx="1623561" cy="1842713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9" name="Google Shape;1279;ge3af65f8d9_0_1406"/>
          <p:cNvGrpSpPr/>
          <p:nvPr/>
        </p:nvGrpSpPr>
        <p:grpSpPr>
          <a:xfrm>
            <a:off x="678150" y="1533415"/>
            <a:ext cx="344166" cy="346175"/>
            <a:chOff x="805649" y="1456156"/>
            <a:chExt cx="386400" cy="388655"/>
          </a:xfrm>
        </p:grpSpPr>
        <p:sp>
          <p:nvSpPr>
            <p:cNvPr id="1280" name="Google Shape;1280;ge3af65f8d9_0_1406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ge3af65f8d9_0_1406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ge3af65f8d9_0_1406"/>
          <p:cNvGrpSpPr/>
          <p:nvPr/>
        </p:nvGrpSpPr>
        <p:grpSpPr>
          <a:xfrm>
            <a:off x="678150" y="2115265"/>
            <a:ext cx="344166" cy="346175"/>
            <a:chOff x="805649" y="1456156"/>
            <a:chExt cx="386400" cy="388655"/>
          </a:xfrm>
        </p:grpSpPr>
        <p:sp>
          <p:nvSpPr>
            <p:cNvPr id="1283" name="Google Shape;1283;ge3af65f8d9_0_1406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ge3af65f8d9_0_1406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ge3af65f8d9_0_1406"/>
          <p:cNvGrpSpPr/>
          <p:nvPr/>
        </p:nvGrpSpPr>
        <p:grpSpPr>
          <a:xfrm>
            <a:off x="678150" y="2697115"/>
            <a:ext cx="344166" cy="346175"/>
            <a:chOff x="805649" y="1456156"/>
            <a:chExt cx="386400" cy="388655"/>
          </a:xfrm>
        </p:grpSpPr>
        <p:sp>
          <p:nvSpPr>
            <p:cNvPr id="1286" name="Google Shape;1286;ge3af65f8d9_0_1406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ge3af65f8d9_0_1406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e3af65f8d9_0_1412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Introduction to Tinkercad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3" name="Google Shape;1293;ge3af65f8d9_0_1412"/>
          <p:cNvSpPr txBox="1"/>
          <p:nvPr>
            <p:ph idx="1" type="body"/>
          </p:nvPr>
        </p:nvSpPr>
        <p:spPr>
          <a:xfrm>
            <a:off x="819150" y="1590625"/>
            <a:ext cx="54564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●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Learn about Tinkercad 3D modeling software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●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Revisit prototyping and learn about the iteration process 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●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Understand how to transition from physical to digital design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a 3D model of our wooden block prototypes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94" name="Google Shape;1294;ge3af65f8d9_0_1412"/>
          <p:cNvGrpSpPr/>
          <p:nvPr/>
        </p:nvGrpSpPr>
        <p:grpSpPr>
          <a:xfrm>
            <a:off x="6652562" y="2032350"/>
            <a:ext cx="1694148" cy="1564553"/>
            <a:chOff x="7507288" y="3784600"/>
            <a:chExt cx="2516186" cy="2822575"/>
          </a:xfrm>
        </p:grpSpPr>
        <p:sp>
          <p:nvSpPr>
            <p:cNvPr id="1295" name="Google Shape;1295;ge3af65f8d9_0_1412"/>
            <p:cNvSpPr/>
            <p:nvPr/>
          </p:nvSpPr>
          <p:spPr>
            <a:xfrm>
              <a:off x="8796338" y="4206875"/>
              <a:ext cx="1227136" cy="1279524"/>
            </a:xfrm>
            <a:custGeom>
              <a:rect b="b" l="l" r="r" t="t"/>
              <a:pathLst>
                <a:path extrusionOk="0" h="3555" w="3408">
                  <a:moveTo>
                    <a:pt x="2672" y="588"/>
                  </a:moveTo>
                  <a:lnTo>
                    <a:pt x="2672" y="705"/>
                  </a:lnTo>
                  <a:lnTo>
                    <a:pt x="1468" y="0"/>
                  </a:lnTo>
                  <a:lnTo>
                    <a:pt x="0" y="852"/>
                  </a:lnTo>
                  <a:lnTo>
                    <a:pt x="1468" y="1703"/>
                  </a:lnTo>
                  <a:lnTo>
                    <a:pt x="2672" y="1028"/>
                  </a:lnTo>
                  <a:lnTo>
                    <a:pt x="2672" y="1204"/>
                  </a:lnTo>
                  <a:lnTo>
                    <a:pt x="1557" y="1850"/>
                  </a:lnTo>
                  <a:lnTo>
                    <a:pt x="1557" y="3554"/>
                  </a:lnTo>
                  <a:lnTo>
                    <a:pt x="3025" y="2702"/>
                  </a:lnTo>
                  <a:lnTo>
                    <a:pt x="3025" y="1322"/>
                  </a:lnTo>
                  <a:lnTo>
                    <a:pt x="3407" y="1322"/>
                  </a:lnTo>
                  <a:lnTo>
                    <a:pt x="3407" y="588"/>
                  </a:lnTo>
                  <a:lnTo>
                    <a:pt x="2672" y="588"/>
                  </a:lnTo>
                  <a:close/>
                  <a:moveTo>
                    <a:pt x="3260" y="1175"/>
                  </a:moveTo>
                  <a:lnTo>
                    <a:pt x="2820" y="1175"/>
                  </a:lnTo>
                  <a:lnTo>
                    <a:pt x="2820" y="1175"/>
                  </a:lnTo>
                  <a:lnTo>
                    <a:pt x="2820" y="734"/>
                  </a:lnTo>
                  <a:lnTo>
                    <a:pt x="3260" y="734"/>
                  </a:lnTo>
                  <a:lnTo>
                    <a:pt x="3260" y="11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ge3af65f8d9_0_1412"/>
            <p:cNvSpPr/>
            <p:nvPr/>
          </p:nvSpPr>
          <p:spPr>
            <a:xfrm>
              <a:off x="7507288" y="4206875"/>
              <a:ext cx="1236658" cy="1279524"/>
            </a:xfrm>
            <a:custGeom>
              <a:rect b="b" l="l" r="r" t="t"/>
              <a:pathLst>
                <a:path extrusionOk="0" h="3555" w="3437">
                  <a:moveTo>
                    <a:pt x="1939" y="1703"/>
                  </a:moveTo>
                  <a:lnTo>
                    <a:pt x="3436" y="852"/>
                  </a:lnTo>
                  <a:lnTo>
                    <a:pt x="1939" y="0"/>
                  </a:lnTo>
                  <a:lnTo>
                    <a:pt x="734" y="705"/>
                  </a:lnTo>
                  <a:lnTo>
                    <a:pt x="734" y="588"/>
                  </a:lnTo>
                  <a:lnTo>
                    <a:pt x="0" y="588"/>
                  </a:lnTo>
                  <a:lnTo>
                    <a:pt x="0" y="1322"/>
                  </a:lnTo>
                  <a:lnTo>
                    <a:pt x="381" y="1322"/>
                  </a:lnTo>
                  <a:lnTo>
                    <a:pt x="381" y="2702"/>
                  </a:lnTo>
                  <a:lnTo>
                    <a:pt x="1850" y="3554"/>
                  </a:lnTo>
                  <a:lnTo>
                    <a:pt x="1850" y="1850"/>
                  </a:lnTo>
                  <a:lnTo>
                    <a:pt x="734" y="1204"/>
                  </a:lnTo>
                  <a:lnTo>
                    <a:pt x="734" y="1028"/>
                  </a:lnTo>
                  <a:lnTo>
                    <a:pt x="1939" y="1703"/>
                  </a:lnTo>
                  <a:close/>
                  <a:moveTo>
                    <a:pt x="587" y="1175"/>
                  </a:moveTo>
                  <a:lnTo>
                    <a:pt x="146" y="1175"/>
                  </a:lnTo>
                  <a:lnTo>
                    <a:pt x="146" y="734"/>
                  </a:lnTo>
                  <a:lnTo>
                    <a:pt x="587" y="734"/>
                  </a:lnTo>
                  <a:lnTo>
                    <a:pt x="587" y="11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ge3af65f8d9_0_1412"/>
            <p:cNvSpPr/>
            <p:nvPr/>
          </p:nvSpPr>
          <p:spPr>
            <a:xfrm>
              <a:off x="8235950" y="3784600"/>
              <a:ext cx="1068391" cy="719140"/>
            </a:xfrm>
            <a:custGeom>
              <a:rect b="b" l="l" r="r" t="t"/>
              <a:pathLst>
                <a:path extrusionOk="0" h="1997" w="2968">
                  <a:moveTo>
                    <a:pt x="2967" y="1115"/>
                  </a:moveTo>
                  <a:lnTo>
                    <a:pt x="1851" y="499"/>
                  </a:lnTo>
                  <a:lnTo>
                    <a:pt x="1851" y="0"/>
                  </a:lnTo>
                  <a:lnTo>
                    <a:pt x="1117" y="0"/>
                  </a:lnTo>
                  <a:lnTo>
                    <a:pt x="1117" y="499"/>
                  </a:lnTo>
                  <a:lnTo>
                    <a:pt x="0" y="1115"/>
                  </a:lnTo>
                  <a:lnTo>
                    <a:pt x="1469" y="1996"/>
                  </a:lnTo>
                  <a:lnTo>
                    <a:pt x="2967" y="1115"/>
                  </a:lnTo>
                  <a:close/>
                  <a:moveTo>
                    <a:pt x="1263" y="146"/>
                  </a:moveTo>
                  <a:lnTo>
                    <a:pt x="1704" y="146"/>
                  </a:lnTo>
                  <a:lnTo>
                    <a:pt x="1704" y="587"/>
                  </a:lnTo>
                  <a:lnTo>
                    <a:pt x="1263" y="587"/>
                  </a:lnTo>
                  <a:lnTo>
                    <a:pt x="1263" y="1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ge3af65f8d9_0_1412"/>
            <p:cNvSpPr/>
            <p:nvPr/>
          </p:nvSpPr>
          <p:spPr>
            <a:xfrm>
              <a:off x="8205788" y="4535488"/>
              <a:ext cx="1120773" cy="1279524"/>
            </a:xfrm>
            <a:custGeom>
              <a:rect b="b" l="l" r="r" t="t"/>
              <a:pathLst>
                <a:path extrusionOk="0" h="3555" w="3113">
                  <a:moveTo>
                    <a:pt x="3054" y="852"/>
                  </a:moveTo>
                  <a:lnTo>
                    <a:pt x="1556" y="0"/>
                  </a:lnTo>
                  <a:lnTo>
                    <a:pt x="87" y="852"/>
                  </a:lnTo>
                  <a:lnTo>
                    <a:pt x="1204" y="1498"/>
                  </a:lnTo>
                  <a:lnTo>
                    <a:pt x="1204" y="1675"/>
                  </a:lnTo>
                  <a:lnTo>
                    <a:pt x="0" y="999"/>
                  </a:lnTo>
                  <a:lnTo>
                    <a:pt x="0" y="2702"/>
                  </a:lnTo>
                  <a:lnTo>
                    <a:pt x="1497" y="3554"/>
                  </a:lnTo>
                  <a:lnTo>
                    <a:pt x="1497" y="2085"/>
                  </a:lnTo>
                  <a:lnTo>
                    <a:pt x="1644" y="2085"/>
                  </a:lnTo>
                  <a:lnTo>
                    <a:pt x="1644" y="3554"/>
                  </a:lnTo>
                  <a:lnTo>
                    <a:pt x="3112" y="2702"/>
                  </a:lnTo>
                  <a:lnTo>
                    <a:pt x="3112" y="970"/>
                  </a:lnTo>
                  <a:lnTo>
                    <a:pt x="1938" y="1675"/>
                  </a:lnTo>
                  <a:lnTo>
                    <a:pt x="1938" y="1498"/>
                  </a:lnTo>
                  <a:lnTo>
                    <a:pt x="3054" y="852"/>
                  </a:lnTo>
                  <a:close/>
                  <a:moveTo>
                    <a:pt x="1791" y="1939"/>
                  </a:moveTo>
                  <a:lnTo>
                    <a:pt x="1350" y="1939"/>
                  </a:lnTo>
                  <a:lnTo>
                    <a:pt x="1350" y="1498"/>
                  </a:lnTo>
                  <a:lnTo>
                    <a:pt x="1791" y="1498"/>
                  </a:lnTo>
                  <a:lnTo>
                    <a:pt x="1791" y="1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ge3af65f8d9_0_1412"/>
            <p:cNvSpPr/>
            <p:nvPr/>
          </p:nvSpPr>
          <p:spPr>
            <a:xfrm>
              <a:off x="9356725" y="5211763"/>
              <a:ext cx="666749" cy="920748"/>
            </a:xfrm>
            <a:custGeom>
              <a:rect b="b" l="l" r="r" t="t"/>
              <a:pathLst>
                <a:path extrusionOk="0" h="2556" w="1851">
                  <a:moveTo>
                    <a:pt x="1468" y="0"/>
                  </a:moveTo>
                  <a:lnTo>
                    <a:pt x="0" y="852"/>
                  </a:lnTo>
                  <a:lnTo>
                    <a:pt x="0" y="2555"/>
                  </a:lnTo>
                  <a:lnTo>
                    <a:pt x="1115" y="1909"/>
                  </a:lnTo>
                  <a:lnTo>
                    <a:pt x="1115" y="2085"/>
                  </a:lnTo>
                  <a:lnTo>
                    <a:pt x="1850" y="2085"/>
                  </a:lnTo>
                  <a:lnTo>
                    <a:pt x="1850" y="1351"/>
                  </a:lnTo>
                  <a:lnTo>
                    <a:pt x="1468" y="1351"/>
                  </a:lnTo>
                  <a:lnTo>
                    <a:pt x="1468" y="0"/>
                  </a:lnTo>
                  <a:close/>
                  <a:moveTo>
                    <a:pt x="1703" y="1498"/>
                  </a:moveTo>
                  <a:lnTo>
                    <a:pt x="1703" y="1938"/>
                  </a:lnTo>
                  <a:lnTo>
                    <a:pt x="1263" y="1938"/>
                  </a:lnTo>
                  <a:lnTo>
                    <a:pt x="1263" y="1498"/>
                  </a:lnTo>
                  <a:lnTo>
                    <a:pt x="1703" y="149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ge3af65f8d9_0_1412"/>
            <p:cNvSpPr/>
            <p:nvPr/>
          </p:nvSpPr>
          <p:spPr>
            <a:xfrm>
              <a:off x="8205788" y="5538788"/>
              <a:ext cx="1120773" cy="1068387"/>
            </a:xfrm>
            <a:custGeom>
              <a:rect b="b" l="l" r="r" t="t"/>
              <a:pathLst>
                <a:path extrusionOk="0" h="2967" w="3113">
                  <a:moveTo>
                    <a:pt x="1644" y="2232"/>
                  </a:moveTo>
                  <a:lnTo>
                    <a:pt x="1497" y="2232"/>
                  </a:lnTo>
                  <a:lnTo>
                    <a:pt x="1497" y="852"/>
                  </a:lnTo>
                  <a:lnTo>
                    <a:pt x="0" y="0"/>
                  </a:lnTo>
                  <a:lnTo>
                    <a:pt x="0" y="1704"/>
                  </a:lnTo>
                  <a:lnTo>
                    <a:pt x="1204" y="2409"/>
                  </a:lnTo>
                  <a:lnTo>
                    <a:pt x="1204" y="2966"/>
                  </a:lnTo>
                  <a:lnTo>
                    <a:pt x="1938" y="2966"/>
                  </a:lnTo>
                  <a:lnTo>
                    <a:pt x="1938" y="2379"/>
                  </a:lnTo>
                  <a:lnTo>
                    <a:pt x="3112" y="1704"/>
                  </a:lnTo>
                  <a:lnTo>
                    <a:pt x="3112" y="0"/>
                  </a:lnTo>
                  <a:lnTo>
                    <a:pt x="1644" y="852"/>
                  </a:lnTo>
                  <a:lnTo>
                    <a:pt x="1644" y="2232"/>
                  </a:lnTo>
                  <a:close/>
                  <a:moveTo>
                    <a:pt x="1791" y="2820"/>
                  </a:moveTo>
                  <a:lnTo>
                    <a:pt x="1350" y="2820"/>
                  </a:lnTo>
                  <a:lnTo>
                    <a:pt x="1350" y="2379"/>
                  </a:lnTo>
                  <a:lnTo>
                    <a:pt x="1791" y="2379"/>
                  </a:lnTo>
                  <a:lnTo>
                    <a:pt x="1791" y="28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ge3af65f8d9_0_1412"/>
            <p:cNvSpPr/>
            <p:nvPr/>
          </p:nvSpPr>
          <p:spPr>
            <a:xfrm>
              <a:off x="7507288" y="5211763"/>
              <a:ext cx="666749" cy="930277"/>
            </a:xfrm>
            <a:custGeom>
              <a:rect b="b" l="l" r="r" t="t"/>
              <a:pathLst>
                <a:path extrusionOk="0" h="2585" w="1851">
                  <a:moveTo>
                    <a:pt x="381" y="1351"/>
                  </a:moveTo>
                  <a:lnTo>
                    <a:pt x="0" y="1351"/>
                  </a:lnTo>
                  <a:lnTo>
                    <a:pt x="0" y="2085"/>
                  </a:lnTo>
                  <a:lnTo>
                    <a:pt x="734" y="2085"/>
                  </a:lnTo>
                  <a:lnTo>
                    <a:pt x="734" y="1909"/>
                  </a:lnTo>
                  <a:lnTo>
                    <a:pt x="1850" y="2584"/>
                  </a:lnTo>
                  <a:lnTo>
                    <a:pt x="1850" y="852"/>
                  </a:lnTo>
                  <a:lnTo>
                    <a:pt x="381" y="0"/>
                  </a:lnTo>
                  <a:lnTo>
                    <a:pt x="381" y="1351"/>
                  </a:lnTo>
                  <a:close/>
                  <a:moveTo>
                    <a:pt x="587" y="1938"/>
                  </a:moveTo>
                  <a:lnTo>
                    <a:pt x="146" y="1938"/>
                  </a:lnTo>
                  <a:lnTo>
                    <a:pt x="146" y="1498"/>
                  </a:lnTo>
                  <a:lnTo>
                    <a:pt x="587" y="1498"/>
                  </a:lnTo>
                  <a:lnTo>
                    <a:pt x="587" y="19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3af65f8d9_0_146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500">
                <a:latin typeface="Lato"/>
                <a:ea typeface="Lato"/>
                <a:cs typeface="Lato"/>
                <a:sym typeface="Lato"/>
              </a:rPr>
              <a:t>Tinkercad Basics - option 1 (shapes and movement)</a:t>
            </a:r>
            <a:endParaRPr sz="2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his is a tutorial video that teaches you the basic functions of Tinkercad, a 3D design tool that runs in your browser. &#10;&#10;Go to www.tinkercad.com and create things of your own!" id="1307" name="Google Shape;1307;ge3af65f8d9_0_1460" title="Tinkercad Tutorial Vide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2302" y="1387600"/>
            <a:ext cx="4694400" cy="35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e3af65f8d9_0_146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Tinkercad Basics - Option 2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Basic introduction to navigation, view changing, adding new items, grouping, aligning, and adding holes." id="1313" name="Google Shape;1313;ge3af65f8d9_0_1466" title="Introduction To TinkerCa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13294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e3af65f8d9_0_147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Explore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9" name="Google Shape;1319;ge3af65f8d9_0_1474"/>
          <p:cNvSpPr txBox="1"/>
          <p:nvPr>
            <p:ph idx="1" type="body"/>
          </p:nvPr>
        </p:nvSpPr>
        <p:spPr>
          <a:xfrm>
            <a:off x="819150" y="1590625"/>
            <a:ext cx="5163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Use the next 10 minutes to explore TinkerCAD on your own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** Be ready to share your designs with the club when the timer is up! **</a:t>
            </a:r>
            <a:endParaRPr sz="19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his timer counts down silently until it reaches 0:00, then a police siren sounds to alert you that time is up." id="1320" name="Google Shape;1320;ge3af65f8d9_0_1474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2750" y="1929188"/>
            <a:ext cx="2361150" cy="17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3af65f8d9_0_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One Sheet of Paper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ge3af65f8d9_0_5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 needed: 1 piece of paper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Make a 3D object using your paper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We will compare our designs in 5 minutes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Let’s do it!</a:t>
            </a:r>
            <a:endParaRPr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his 5 minute timer with alarm counts down to 0:00 EXACTLY.&#10;Playlist with all Timers! : https://www.youtube.com/playlist?list=PLhJ5MzpCOQ5WPDPYQFt5iJAdnqTFQ-ksu&#10;&#10;Do you want another timer? Tell me in comments.&#10;The only thing you have to do is only to credit me with the link of the video and my channel (https://www.youtube.com/channel/UCRJD5e550IvvEGPhoq-rV5g), very easy!&#10;&#10;Inspiration by Adam Eschborn : https://www.youtube.com/channel/UC53vOmOKmI5IFopx7TbRsWw&#10;&#10;Subscribe : https://www.youtube.com/channel/UCRJD5e550IvvEGPhoq-rV5g?sub_confirmation=5&#10;&#10;#timer&#10;&#10;00:00 5 Minute Timer&#10;01:00 4 Minute Timer&#10;02:00 3 Minute Timer&#10;03:00 2 Minute Timer&#10;04:00 1 Minute Timer&#10;04:15 45 Second Timer&#10;04:30 30 Second Timer" id="219" name="Google Shape;219;ge3af65f8d9_0_5" title="🔇🔔 𝟱 𝗠𝗜𝗡𝗨𝗧𝗘 𝗧𝗜𝗠𝗘𝗥 🔔🔇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9600" y="3013850"/>
            <a:ext cx="2544800" cy="19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e3af65f8d9_0_148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 on your design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6" name="Google Shape;1326;ge3af65f8d9_0_1480"/>
          <p:cNvSpPr txBox="1"/>
          <p:nvPr>
            <p:ph idx="1" type="body"/>
          </p:nvPr>
        </p:nvSpPr>
        <p:spPr>
          <a:xfrm>
            <a:off x="819150" y="159062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you design?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iterations did you make to your design?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Why did you make these changes?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did you test your design?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Did you get help from others?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27" name="Google Shape;1327;ge3af65f8d9_0_1480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1328" name="Google Shape;1328;ge3af65f8d9_0_1480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9" name="Google Shape;1329;ge3af65f8d9_0_1480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330" name="Google Shape;1330;ge3af65f8d9_0_148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ge3af65f8d9_0_148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2" name="Google Shape;1332;ge3af65f8d9_0_1480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333" name="Google Shape;1333;ge3af65f8d9_0_148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ge3af65f8d9_0_148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5" name="Google Shape;1335;ge3af65f8d9_0_1480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336" name="Google Shape;1336;ge3af65f8d9_0_148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ge3af65f8d9_0_148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8" name="Google Shape;1338;ge3af65f8d9_0_1480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339" name="Google Shape;1339;ge3af65f8d9_0_148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ge3af65f8d9_0_148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1" name="Google Shape;1341;ge3af65f8d9_0_1480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342" name="Google Shape;1342;ge3af65f8d9_0_148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ge3af65f8d9_0_148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4" name="Google Shape;1344;ge3af65f8d9_0_1480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ge3af65f8d9_0_1480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ge3af65f8d9_0_1480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ge3af65f8d9_0_1480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ge3af65f8d9_0_1480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ge3af65f8d9_0_1480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ge3af65f8d9_0_1480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1" name="Google Shape;1351;ge3af65f8d9_0_1480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352" name="Google Shape;1352;ge3af65f8d9_0_1480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ge3af65f8d9_0_1480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ge3af65f8d9_0_1480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ge3af65f8d9_0_1480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ge3af65f8d9_0_1480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7" name="Google Shape;1357;ge3af65f8d9_0_1480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358" name="Google Shape;1358;ge3af65f8d9_0_1480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ge3af65f8d9_0_1480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ge3af65f8d9_0_1480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ge3af65f8d9_0_1480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ge3af65f8d9_0_1480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3" name="Google Shape;1363;ge3af65f8d9_0_1480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ge3af65f8d9_0_1480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ge3af65f8d9_0_1480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ge3af65f8d9_0_1480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ge3af65f8d9_0_1480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ge3af65f8d9_0_1480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ge3af65f8d9_0_1480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ge3af65f8d9_0_1480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ge3af65f8d9_0_1480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ge3af65f8d9_0_1480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ge3af65f8d9_0_1480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ge3af65f8d9_0_1480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ge3af65f8d9_0_1480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ge3af65f8d9_0_1480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ge3af65f8d9_0_1480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ge3af65f8d9_0_1480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ge3af65f8d9_0_1480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e3af65f8d9_0_154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Explore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5" name="Google Shape;1385;ge3af65f8d9_0_1546"/>
          <p:cNvSpPr txBox="1"/>
          <p:nvPr>
            <p:ph idx="1" type="body"/>
          </p:nvPr>
        </p:nvSpPr>
        <p:spPr>
          <a:xfrm>
            <a:off x="819150" y="1590625"/>
            <a:ext cx="5163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Use the next 10 minutes to make your design more complex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Try making holes and grouping shapes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** Be ready to share your designs with the club when the timer is up! **</a:t>
            </a:r>
            <a:endParaRPr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his timer counts down silently until it reaches 0:00, then a police siren sounds to alert you that time is up." id="1386" name="Google Shape;1386;ge3af65f8d9_0_1546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2750" y="1929188"/>
            <a:ext cx="2361150" cy="17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e3af65f8d9_0_148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Transfer block creation into Tinkercad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2" name="Google Shape;1392;ge3af65f8d9_0_1486"/>
          <p:cNvSpPr txBox="1"/>
          <p:nvPr>
            <p:ph idx="1" type="body"/>
          </p:nvPr>
        </p:nvSpPr>
        <p:spPr>
          <a:xfrm>
            <a:off x="819150" y="1590625"/>
            <a:ext cx="39129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Revisit your sketched object in your journal. You can use this as your plan.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shapes do you need in Tinkercad?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do we make them the correct size?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93" name="Google Shape;1393;ge3af65f8d9_0_14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1920" y="1435775"/>
            <a:ext cx="3592925" cy="275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4" name="Google Shape;1394;ge3af65f8d9_0_1486"/>
          <p:cNvGrpSpPr/>
          <p:nvPr/>
        </p:nvGrpSpPr>
        <p:grpSpPr>
          <a:xfrm>
            <a:off x="742700" y="2489890"/>
            <a:ext cx="344166" cy="346175"/>
            <a:chOff x="805649" y="1456156"/>
            <a:chExt cx="386400" cy="388655"/>
          </a:xfrm>
        </p:grpSpPr>
        <p:sp>
          <p:nvSpPr>
            <p:cNvPr id="1395" name="Google Shape;1395;ge3af65f8d9_0_1486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6" name="Google Shape;1396;ge3af65f8d9_0_1486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397" name="Google Shape;1397;ge3af65f8d9_0_1486"/>
          <p:cNvGrpSpPr/>
          <p:nvPr/>
        </p:nvGrpSpPr>
        <p:grpSpPr>
          <a:xfrm>
            <a:off x="742700" y="3315740"/>
            <a:ext cx="344166" cy="346175"/>
            <a:chOff x="805649" y="1456156"/>
            <a:chExt cx="386400" cy="388655"/>
          </a:xfrm>
        </p:grpSpPr>
        <p:sp>
          <p:nvSpPr>
            <p:cNvPr id="1398" name="Google Shape;1398;ge3af65f8d9_0_1486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9" name="Google Shape;1399;ge3af65f8d9_0_1486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e3af65f8d9_0_156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Design!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5" name="Google Shape;1405;ge3af65f8d9_0_1560"/>
          <p:cNvSpPr txBox="1"/>
          <p:nvPr>
            <p:ph idx="1" type="body"/>
          </p:nvPr>
        </p:nvSpPr>
        <p:spPr>
          <a:xfrm>
            <a:off x="819150" y="159062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Make your prototype design of your block creation in tinkercad. 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 sz="1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** Be ready to share your designs with the club when the timer is up! **</a:t>
            </a:r>
            <a:endParaRPr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06" name="Google Shape;1406;ge3af65f8d9_0_1560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1407" name="Google Shape;1407;ge3af65f8d9_0_1560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8" name="Google Shape;1408;ge3af65f8d9_0_1560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409" name="Google Shape;1409;ge3af65f8d9_0_156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ge3af65f8d9_0_156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1" name="Google Shape;1411;ge3af65f8d9_0_1560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412" name="Google Shape;1412;ge3af65f8d9_0_156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ge3af65f8d9_0_156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4" name="Google Shape;1414;ge3af65f8d9_0_1560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415" name="Google Shape;1415;ge3af65f8d9_0_156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ge3af65f8d9_0_156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7" name="Google Shape;1417;ge3af65f8d9_0_1560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418" name="Google Shape;1418;ge3af65f8d9_0_156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ge3af65f8d9_0_156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0" name="Google Shape;1420;ge3af65f8d9_0_1560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421" name="Google Shape;1421;ge3af65f8d9_0_156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ge3af65f8d9_0_156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3" name="Google Shape;1423;ge3af65f8d9_0_1560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ge3af65f8d9_0_1560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ge3af65f8d9_0_1560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ge3af65f8d9_0_1560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ge3af65f8d9_0_1560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ge3af65f8d9_0_1560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ge3af65f8d9_0_1560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30" name="Google Shape;1430;ge3af65f8d9_0_1560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431" name="Google Shape;1431;ge3af65f8d9_0_1560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ge3af65f8d9_0_1560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ge3af65f8d9_0_1560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ge3af65f8d9_0_1560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ge3af65f8d9_0_1560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6" name="Google Shape;1436;ge3af65f8d9_0_1560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437" name="Google Shape;1437;ge3af65f8d9_0_1560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ge3af65f8d9_0_1560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ge3af65f8d9_0_1560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ge3af65f8d9_0_1560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ge3af65f8d9_0_1560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ge3af65f8d9_0_1560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ge3af65f8d9_0_1560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ge3af65f8d9_0_1560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ge3af65f8d9_0_1560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ge3af65f8d9_0_1560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ge3af65f8d9_0_1560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ge3af65f8d9_0_1560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ge3af65f8d9_0_1560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ge3af65f8d9_0_1560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ge3af65f8d9_0_1560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ge3af65f8d9_0_1560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ge3af65f8d9_0_1560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ge3af65f8d9_0_1560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ge3af65f8d9_0_1560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ge3af65f8d9_0_1560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ge3af65f8d9_0_1560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ge3af65f8d9_0_1560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" name="Google Shape;1463;ge3af65f8d9_0_1619"/>
          <p:cNvPicPr preferRelativeResize="0"/>
          <p:nvPr/>
        </p:nvPicPr>
        <p:blipFill rotWithShape="1">
          <a:blip r:embed="rId3">
            <a:alphaModFix/>
          </a:blip>
          <a:srcRect b="1152" l="0" r="0" t="1152"/>
          <a:stretch/>
        </p:blipFill>
        <p:spPr>
          <a:xfrm>
            <a:off x="1682900" y="484325"/>
            <a:ext cx="5773776" cy="41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e3f683177a_0_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Share your designs with the club!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69;ge3f683177a_0_0"/>
          <p:cNvSpPr txBox="1"/>
          <p:nvPr>
            <p:ph idx="1" type="body"/>
          </p:nvPr>
        </p:nvSpPr>
        <p:spPr>
          <a:xfrm>
            <a:off x="1444475" y="1590625"/>
            <a:ext cx="68805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worked well during this activity?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didn’t work so well?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did you fix what didn’t work?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would you like to build next time?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70" name="Google Shape;1470;ge3f683177a_0_0"/>
          <p:cNvGrpSpPr/>
          <p:nvPr/>
        </p:nvGrpSpPr>
        <p:grpSpPr>
          <a:xfrm>
            <a:off x="858200" y="1534440"/>
            <a:ext cx="344166" cy="346175"/>
            <a:chOff x="805649" y="1456156"/>
            <a:chExt cx="386400" cy="388655"/>
          </a:xfrm>
        </p:grpSpPr>
        <p:sp>
          <p:nvSpPr>
            <p:cNvPr id="1471" name="Google Shape;1471;ge3f683177a_0_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2" name="Google Shape;1472;ge3f683177a_0_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473" name="Google Shape;1473;ge3f683177a_0_0"/>
          <p:cNvGrpSpPr/>
          <p:nvPr/>
        </p:nvGrpSpPr>
        <p:grpSpPr>
          <a:xfrm>
            <a:off x="858200" y="2398652"/>
            <a:ext cx="344166" cy="346175"/>
            <a:chOff x="805649" y="1456156"/>
            <a:chExt cx="386400" cy="388655"/>
          </a:xfrm>
        </p:grpSpPr>
        <p:sp>
          <p:nvSpPr>
            <p:cNvPr id="1474" name="Google Shape;1474;ge3f683177a_0_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5" name="Google Shape;1475;ge3f683177a_0_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476" name="Google Shape;1476;ge3f683177a_0_0"/>
          <p:cNvGrpSpPr/>
          <p:nvPr/>
        </p:nvGrpSpPr>
        <p:grpSpPr>
          <a:xfrm>
            <a:off x="858200" y="3176365"/>
            <a:ext cx="344166" cy="346175"/>
            <a:chOff x="805649" y="1456156"/>
            <a:chExt cx="386400" cy="388655"/>
          </a:xfrm>
        </p:grpSpPr>
        <p:sp>
          <p:nvSpPr>
            <p:cNvPr id="1477" name="Google Shape;1477;ge3f683177a_0_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8" name="Google Shape;1478;ge3f683177a_0_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479" name="Google Shape;1479;ge3f683177a_0_0"/>
          <p:cNvGrpSpPr/>
          <p:nvPr/>
        </p:nvGrpSpPr>
        <p:grpSpPr>
          <a:xfrm>
            <a:off x="858200" y="4038615"/>
            <a:ext cx="344166" cy="346175"/>
            <a:chOff x="805649" y="1456156"/>
            <a:chExt cx="386400" cy="388655"/>
          </a:xfrm>
        </p:grpSpPr>
        <p:sp>
          <p:nvSpPr>
            <p:cNvPr id="1480" name="Google Shape;1480;ge3f683177a_0_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1" name="Google Shape;1481;ge3f683177a_0_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e3f683177a_0_18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 in your journal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7" name="Google Shape;1487;ge3f683177a_0_18"/>
          <p:cNvSpPr txBox="1"/>
          <p:nvPr>
            <p:ph idx="1" type="body"/>
          </p:nvPr>
        </p:nvSpPr>
        <p:spPr>
          <a:xfrm>
            <a:off x="819150" y="159062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Lato"/>
              <a:buAutoNum type="arabicPeriod"/>
            </a:pPr>
            <a:r>
              <a:rPr lang="en-US" sz="2100">
                <a:latin typeface="Lato"/>
                <a:ea typeface="Lato"/>
                <a:cs typeface="Lato"/>
                <a:sym typeface="Lato"/>
              </a:rPr>
              <a:t>After looking at the engineering design process, what steps did you use?</a:t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Lato"/>
              <a:buAutoNum type="arabicPeriod"/>
            </a:pPr>
            <a:r>
              <a:rPr lang="en-US" sz="2100">
                <a:latin typeface="Lato"/>
                <a:ea typeface="Lato"/>
                <a:cs typeface="Lato"/>
                <a:sym typeface="Lato"/>
              </a:rPr>
              <a:t>What actions did you take?</a:t>
            </a:r>
            <a:endParaRPr sz="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8" name="Google Shape;1488;ge3f683177a_0_18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1489" name="Google Shape;1489;ge3f683177a_0_18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0" name="Google Shape;1490;ge3f683177a_0_18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491" name="Google Shape;1491;ge3f683177a_0_18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ge3f683177a_0_18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ge3f683177a_0_18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494" name="Google Shape;1494;ge3f683177a_0_18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ge3f683177a_0_18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6" name="Google Shape;1496;ge3f683177a_0_18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497" name="Google Shape;1497;ge3f683177a_0_18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ge3f683177a_0_18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9" name="Google Shape;1499;ge3f683177a_0_18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500" name="Google Shape;1500;ge3f683177a_0_18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ge3f683177a_0_18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ge3f683177a_0_18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503" name="Google Shape;1503;ge3f683177a_0_18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ge3f683177a_0_18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5" name="Google Shape;1505;ge3f683177a_0_18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ge3f683177a_0_18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ge3f683177a_0_18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ge3f683177a_0_18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ge3f683177a_0_18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ge3f683177a_0_18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ge3f683177a_0_18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2" name="Google Shape;1512;ge3f683177a_0_18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513" name="Google Shape;1513;ge3f683177a_0_18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ge3f683177a_0_18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ge3f683177a_0_18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ge3f683177a_0_18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ge3f683177a_0_18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8" name="Google Shape;1518;ge3f683177a_0_18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519" name="Google Shape;1519;ge3f683177a_0_18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ge3f683177a_0_18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ge3f683177a_0_18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ge3f683177a_0_18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ge3f683177a_0_18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4" name="Google Shape;1524;ge3f683177a_0_18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ge3f683177a_0_18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ge3f683177a_0_18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ge3f683177a_0_18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ge3f683177a_0_18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ge3f683177a_0_18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ge3f683177a_0_18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ge3f683177a_0_18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ge3f683177a_0_18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ge3f683177a_0_18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ge3f683177a_0_18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ge3f683177a_0_18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ge3f683177a_0_18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ge3f683177a_0_18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ge3f683177a_0_18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ge3f683177a_0_18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ge3f683177a_0_18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e3f683177a_0_7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We will use these materials next time: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6" name="Google Shape;1546;ge3f683177a_0_77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Copper tape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Coin Cell batteries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Index card or cardstock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binder clips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scissors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tape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Your journal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2ef91e5660_0_5"/>
          <p:cNvSpPr txBox="1"/>
          <p:nvPr>
            <p:ph idx="1" type="body"/>
          </p:nvPr>
        </p:nvSpPr>
        <p:spPr>
          <a:xfrm>
            <a:off x="827937" y="2620903"/>
            <a:ext cx="331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1.5 hours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2" name="Google Shape;1552;g12ef91e5660_0_5"/>
          <p:cNvSpPr txBox="1"/>
          <p:nvPr>
            <p:ph type="title"/>
          </p:nvPr>
        </p:nvSpPr>
        <p:spPr>
          <a:xfrm>
            <a:off x="411132" y="1907885"/>
            <a:ext cx="43827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Paper Circuits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53" name="Google Shape;1553;g12ef91e5660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2974" y="1465224"/>
            <a:ext cx="2950748" cy="22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3306c166e6_0_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9" name="Google Shape;1559;g13306c166e6_0_0"/>
          <p:cNvSpPr txBox="1"/>
          <p:nvPr>
            <p:ph idx="1" type="body"/>
          </p:nvPr>
        </p:nvSpPr>
        <p:spPr>
          <a:xfrm>
            <a:off x="914250" y="1583250"/>
            <a:ext cx="7315500" cy="1638000"/>
          </a:xfrm>
          <a:prstGeom prst="rect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Circuit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Polarity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Electricity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LED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Switch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0" name="Google Shape;1560;g13306c166e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4600" y="3175659"/>
            <a:ext cx="2488800" cy="189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g13306c166e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1450" y="3452850"/>
            <a:ext cx="1749876" cy="1344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3af65f8d9_0_11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Let’s share our 3D designs!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ge3af65f8d9_0_11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Tell us: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What you made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How you made your 3D object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What makes this creation a 3D object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13508410e07_0_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7" name="Google Shape;1567;g13508410e07_0_3"/>
          <p:cNvSpPr txBox="1"/>
          <p:nvPr>
            <p:ph idx="1" type="body"/>
          </p:nvPr>
        </p:nvSpPr>
        <p:spPr>
          <a:xfrm>
            <a:off x="819150" y="1344750"/>
            <a:ext cx="54480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do last week?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did you make?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tools did you use?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skills did we learn?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8" name="Google Shape;1568;g13508410e07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7150" y="2088488"/>
            <a:ext cx="2350175" cy="23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13a7a73fd4d_0_2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4" name="Google Shape;1574;g13a7a73fd4d_0_23"/>
          <p:cNvSpPr txBox="1"/>
          <p:nvPr>
            <p:ph idx="1" type="body"/>
          </p:nvPr>
        </p:nvSpPr>
        <p:spPr>
          <a:xfrm>
            <a:off x="819150" y="1344750"/>
            <a:ext cx="54480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Does anyone know what a circuit is?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Does anyone know what materials we would need to make a circuit?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Where does the battery go?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Where does the LED go?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material connects them?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5" name="Google Shape;1575;g13a7a73fd4d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7150" y="2088488"/>
            <a:ext cx="2350175" cy="23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13306c166e6_0_32"/>
          <p:cNvSpPr txBox="1"/>
          <p:nvPr>
            <p:ph type="title"/>
          </p:nvPr>
        </p:nvSpPr>
        <p:spPr>
          <a:xfrm>
            <a:off x="819138" y="4897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 you need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581" name="Google Shape;1581;g13306c166e6_0_32"/>
          <p:cNvGraphicFramePr/>
          <p:nvPr/>
        </p:nvGraphicFramePr>
        <p:xfrm>
          <a:off x="724875" y="151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{A37B068A-D684-46B9-B0BF-2D33D3EA4696}</a:tableStyleId>
              </a:tblPr>
              <a:tblGrid>
                <a:gridCol w="1099175"/>
                <a:gridCol w="1099175"/>
                <a:gridCol w="1099175"/>
                <a:gridCol w="1099175"/>
                <a:gridCol w="1099175"/>
                <a:gridCol w="1099175"/>
                <a:gridCol w="1099175"/>
              </a:tblGrid>
              <a:tr h="167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1 strip of conductive copper tape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1 coin cell battery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1 index card or small cardstock sheet cut into smaller pieces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2 binder clips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2 LEDs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Scissors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Tape</a:t>
                      </a:r>
                      <a:endParaRPr sz="14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3C47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82" name="Google Shape;1582;g13306c166e6_0_32"/>
          <p:cNvPicPr preferRelativeResize="0"/>
          <p:nvPr/>
        </p:nvPicPr>
        <p:blipFill rotWithShape="1">
          <a:blip r:embed="rId3">
            <a:alphaModFix/>
          </a:blip>
          <a:srcRect b="0" l="20516" r="12346" t="0"/>
          <a:stretch/>
        </p:blipFill>
        <p:spPr>
          <a:xfrm>
            <a:off x="468400" y="2660618"/>
            <a:ext cx="1060326" cy="888408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3" name="Google Shape;1583;g13306c166e6_0_32"/>
          <p:cNvPicPr preferRelativeResize="0"/>
          <p:nvPr/>
        </p:nvPicPr>
        <p:blipFill rotWithShape="1">
          <a:blip r:embed="rId4">
            <a:alphaModFix/>
          </a:blip>
          <a:srcRect b="7074" l="5553" r="7246" t="7468"/>
          <a:stretch/>
        </p:blipFill>
        <p:spPr>
          <a:xfrm>
            <a:off x="1900413" y="2704712"/>
            <a:ext cx="855813" cy="838774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4" name="Google Shape;1584;g13306c166e6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0996" y="3142780"/>
            <a:ext cx="712174" cy="697995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5" name="Google Shape;1585;g13306c166e6_0_32"/>
          <p:cNvPicPr preferRelativeResize="0"/>
          <p:nvPr/>
        </p:nvPicPr>
        <p:blipFill rotWithShape="1">
          <a:blip r:embed="rId6">
            <a:alphaModFix/>
          </a:blip>
          <a:srcRect b="18422" l="25995" r="34424" t="18549"/>
          <a:stretch/>
        </p:blipFill>
        <p:spPr>
          <a:xfrm>
            <a:off x="4156676" y="2588525"/>
            <a:ext cx="855800" cy="1022136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6" name="Google Shape;1586;g13306c166e6_0_32"/>
          <p:cNvPicPr preferRelativeResize="0"/>
          <p:nvPr/>
        </p:nvPicPr>
        <p:blipFill rotWithShape="1">
          <a:blip r:embed="rId7">
            <a:alphaModFix/>
          </a:blip>
          <a:srcRect b="0" l="12603" r="62046" t="20236"/>
          <a:stretch/>
        </p:blipFill>
        <p:spPr>
          <a:xfrm>
            <a:off x="5395975" y="2075050"/>
            <a:ext cx="712175" cy="1180149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7" name="Google Shape;1587;g13306c166e6_0_32"/>
          <p:cNvPicPr preferRelativeResize="0"/>
          <p:nvPr/>
        </p:nvPicPr>
        <p:blipFill rotWithShape="1">
          <a:blip r:embed="rId8">
            <a:alphaModFix/>
          </a:blip>
          <a:srcRect b="0" l="12100" r="16638" t="0"/>
          <a:stretch/>
        </p:blipFill>
        <p:spPr>
          <a:xfrm>
            <a:off x="6331538" y="2534025"/>
            <a:ext cx="1060326" cy="1180149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8" name="Google Shape;1588;g13306c166e6_0_32"/>
          <p:cNvPicPr preferRelativeResize="0"/>
          <p:nvPr/>
        </p:nvPicPr>
        <p:blipFill rotWithShape="1">
          <a:blip r:embed="rId9">
            <a:alphaModFix/>
          </a:blip>
          <a:srcRect b="11929" l="20033" r="20039" t="28927"/>
          <a:stretch/>
        </p:blipFill>
        <p:spPr>
          <a:xfrm>
            <a:off x="7615275" y="2704713"/>
            <a:ext cx="1060324" cy="838775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3508410e07_0_1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4" name="Google Shape;1594;g13508410e07_0_10"/>
          <p:cNvSpPr txBox="1"/>
          <p:nvPr>
            <p:ph idx="1" type="body"/>
          </p:nvPr>
        </p:nvSpPr>
        <p:spPr>
          <a:xfrm>
            <a:off x="1003050" y="1278150"/>
            <a:ext cx="7137900" cy="756900"/>
          </a:xfrm>
          <a:prstGeom prst="rect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Follow the steps on the Circuit Steps handout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Build the circuit directly on top of the circuit printout.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D9EAD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95" name="Google Shape;1595;g13508410e07_0_10"/>
          <p:cNvGrpSpPr/>
          <p:nvPr/>
        </p:nvGrpSpPr>
        <p:grpSpPr>
          <a:xfrm>
            <a:off x="2444073" y="2035061"/>
            <a:ext cx="4132258" cy="3085429"/>
            <a:chOff x="2444287" y="1636083"/>
            <a:chExt cx="3711387" cy="2827815"/>
          </a:xfrm>
        </p:grpSpPr>
        <p:sp>
          <p:nvSpPr>
            <p:cNvPr id="1596" name="Google Shape;1596;g13508410e07_0_10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7" name="Google Shape;1597;g13508410e07_0_10"/>
            <p:cNvGrpSpPr/>
            <p:nvPr/>
          </p:nvGrpSpPr>
          <p:grpSpPr>
            <a:xfrm rot="-393728">
              <a:off x="4057126" y="1686346"/>
              <a:ext cx="890776" cy="194318"/>
              <a:chOff x="-6350" y="4695825"/>
              <a:chExt cx="10079040" cy="2198686"/>
            </a:xfrm>
          </p:grpSpPr>
          <p:sp>
            <p:nvSpPr>
              <p:cNvPr id="1598" name="Google Shape;1598;g13508410e07_0_1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g13508410e07_0_1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0" name="Google Shape;1600;g13508410e07_0_10"/>
            <p:cNvGrpSpPr/>
            <p:nvPr/>
          </p:nvGrpSpPr>
          <p:grpSpPr>
            <a:xfrm rot="2738501">
              <a:off x="5107085" y="2187532"/>
              <a:ext cx="890926" cy="194350"/>
              <a:chOff x="-6350" y="4695825"/>
              <a:chExt cx="10079040" cy="2198686"/>
            </a:xfrm>
          </p:grpSpPr>
          <p:sp>
            <p:nvSpPr>
              <p:cNvPr id="1601" name="Google Shape;1601;g13508410e07_0_1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g13508410e07_0_1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3" name="Google Shape;1603;g13508410e07_0_10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604" name="Google Shape;1604;g13508410e07_0_1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g13508410e07_0_1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6" name="Google Shape;1606;g13508410e07_0_10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607" name="Google Shape;1607;g13508410e07_0_1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g13508410e07_0_1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9" name="Google Shape;1609;g13508410e07_0_10"/>
            <p:cNvGrpSpPr/>
            <p:nvPr/>
          </p:nvGrpSpPr>
          <p:grpSpPr>
            <a:xfrm rot="-4671055">
              <a:off x="2940631" y="2479705"/>
              <a:ext cx="890780" cy="194319"/>
              <a:chOff x="-6350" y="4695825"/>
              <a:chExt cx="10079040" cy="2198686"/>
            </a:xfrm>
          </p:grpSpPr>
          <p:sp>
            <p:nvSpPr>
              <p:cNvPr id="1610" name="Google Shape;1610;g13508410e07_0_10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g13508410e07_0_10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2" name="Google Shape;1612;g13508410e07_0_10"/>
            <p:cNvSpPr/>
            <p:nvPr/>
          </p:nvSpPr>
          <p:spPr>
            <a:xfrm rot="-1153081">
              <a:off x="3226798" y="3335781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g13508410e07_0_10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g13508410e07_0_10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g13508410e07_0_10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g13508410e07_0_10"/>
            <p:cNvSpPr/>
            <p:nvPr/>
          </p:nvSpPr>
          <p:spPr>
            <a:xfrm rot="-1279768">
              <a:off x="3329823" y="3494226"/>
              <a:ext cx="33816" cy="8150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g13508410e07_0_10"/>
            <p:cNvSpPr/>
            <p:nvPr/>
          </p:nvSpPr>
          <p:spPr>
            <a:xfrm rot="-1675415">
              <a:off x="3410569" y="3656086"/>
              <a:ext cx="33953" cy="8145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g13508410e07_0_10"/>
            <p:cNvSpPr/>
            <p:nvPr/>
          </p:nvSpPr>
          <p:spPr>
            <a:xfrm rot="-2206141">
              <a:off x="3507899" y="3797708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9" name="Google Shape;1619;g13508410e07_0_10"/>
            <p:cNvGrpSpPr/>
            <p:nvPr/>
          </p:nvGrpSpPr>
          <p:grpSpPr>
            <a:xfrm>
              <a:off x="4884975" y="3023803"/>
              <a:ext cx="455177" cy="27219"/>
              <a:chOff x="5261619" y="2577085"/>
              <a:chExt cx="612044" cy="36600"/>
            </a:xfrm>
          </p:grpSpPr>
          <p:sp>
            <p:nvSpPr>
              <p:cNvPr id="1620" name="Google Shape;1620;g13508410e07_0_10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g13508410e07_0_10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g13508410e07_0_10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g13508410e07_0_10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g13508410e07_0_10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5" name="Google Shape;1625;g13508410e07_0_10"/>
            <p:cNvGrpSpPr/>
            <p:nvPr/>
          </p:nvGrpSpPr>
          <p:grpSpPr>
            <a:xfrm rot="3254467">
              <a:off x="4705209" y="3580872"/>
              <a:ext cx="455177" cy="27219"/>
              <a:chOff x="5261619" y="2577085"/>
              <a:chExt cx="612044" cy="36600"/>
            </a:xfrm>
          </p:grpSpPr>
          <p:sp>
            <p:nvSpPr>
              <p:cNvPr id="1626" name="Google Shape;1626;g13508410e07_0_10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g13508410e07_0_10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g13508410e07_0_10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g13508410e07_0_10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g13508410e07_0_10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1" name="Google Shape;1631;g13508410e07_0_10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g13508410e07_0_10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g13508410e07_0_10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g13508410e07_0_10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g13508410e07_0_10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g13508410e07_0_10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g13508410e07_0_10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g13508410e07_0_10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g13508410e07_0_10"/>
            <p:cNvSpPr txBox="1"/>
            <p:nvPr/>
          </p:nvSpPr>
          <p:spPr>
            <a:xfrm>
              <a:off x="3529444" y="1858362"/>
              <a:ext cx="7170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g13508410e07_0_10"/>
            <p:cNvSpPr txBox="1"/>
            <p:nvPr/>
          </p:nvSpPr>
          <p:spPr>
            <a:xfrm>
              <a:off x="4959740" y="1858362"/>
              <a:ext cx="6183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g13508410e07_0_10"/>
            <p:cNvSpPr txBox="1"/>
            <p:nvPr/>
          </p:nvSpPr>
          <p:spPr>
            <a:xfrm>
              <a:off x="4928950" y="3954498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g13508410e07_0_10"/>
            <p:cNvSpPr txBox="1"/>
            <p:nvPr/>
          </p:nvSpPr>
          <p:spPr>
            <a:xfrm>
              <a:off x="4203532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g13508410e07_0_10"/>
            <p:cNvSpPr txBox="1"/>
            <p:nvPr/>
          </p:nvSpPr>
          <p:spPr>
            <a:xfrm>
              <a:off x="5470174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g13508410e07_0_10"/>
            <p:cNvSpPr txBox="1"/>
            <p:nvPr/>
          </p:nvSpPr>
          <p:spPr>
            <a:xfrm>
              <a:off x="3545508" y="3886940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g13508410e07_0_10"/>
            <p:cNvSpPr txBox="1"/>
            <p:nvPr/>
          </p:nvSpPr>
          <p:spPr>
            <a:xfrm>
              <a:off x="2911130" y="2784767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g13508410e07_0_10"/>
            <p:cNvSpPr txBox="1"/>
            <p:nvPr/>
          </p:nvSpPr>
          <p:spPr>
            <a:xfrm>
              <a:off x="2444287" y="2868803"/>
              <a:ext cx="297000" cy="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g13508410e07_0_10"/>
            <p:cNvSpPr txBox="1"/>
            <p:nvPr/>
          </p:nvSpPr>
          <p:spPr>
            <a:xfrm>
              <a:off x="4950663" y="3341981"/>
              <a:ext cx="6855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13a7a73fd4d_0_31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Problem Solving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3" name="Google Shape;1653;g13a7a73fd4d_0_315"/>
          <p:cNvSpPr txBox="1"/>
          <p:nvPr>
            <p:ph idx="1" type="body"/>
          </p:nvPr>
        </p:nvSpPr>
        <p:spPr>
          <a:xfrm>
            <a:off x="1292700" y="1258350"/>
            <a:ext cx="6558600" cy="1179000"/>
          </a:xfrm>
          <a:prstGeom prst="rect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LEDs are properly oriented (flip them)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The conductive tape is flattened all around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The circuit is not open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The batteries are working </a:t>
            </a:r>
            <a:endParaRPr>
              <a:solidFill>
                <a:srgbClr val="D9EAD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54" name="Google Shape;1654;g13a7a73fd4d_0_315"/>
          <p:cNvPicPr preferRelativeResize="0"/>
          <p:nvPr/>
        </p:nvPicPr>
        <p:blipFill rotWithShape="1">
          <a:blip r:embed="rId3">
            <a:alphaModFix/>
          </a:blip>
          <a:srcRect b="6620" l="0" r="0" t="0"/>
          <a:stretch/>
        </p:blipFill>
        <p:spPr>
          <a:xfrm rot="5400000">
            <a:off x="1997863" y="2304887"/>
            <a:ext cx="2178574" cy="271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5" name="Google Shape;1655;g13a7a73fd4d_0_315"/>
          <p:cNvPicPr preferRelativeResize="0"/>
          <p:nvPr/>
        </p:nvPicPr>
        <p:blipFill rotWithShape="1">
          <a:blip r:embed="rId4">
            <a:alphaModFix/>
          </a:blip>
          <a:srcRect b="2892" l="0" r="0" t="12775"/>
          <a:stretch/>
        </p:blipFill>
        <p:spPr>
          <a:xfrm rot="5400000">
            <a:off x="5133863" y="2315838"/>
            <a:ext cx="2171700" cy="2691374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13508410e07_0_1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After Activity Reflection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1" name="Google Shape;1661;g13508410e07_0_17"/>
          <p:cNvSpPr txBox="1"/>
          <p:nvPr>
            <p:ph idx="1" type="body"/>
          </p:nvPr>
        </p:nvSpPr>
        <p:spPr>
          <a:xfrm>
            <a:off x="819150" y="1250250"/>
            <a:ext cx="44511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Demonstrate what you’ve made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Explain how the circuit works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Answer the prompts in your journals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“What steps of the </a:t>
            </a:r>
            <a:r>
              <a:rPr lang="en-US" sz="1800"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EDP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 did you do today?”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62" name="Google Shape;1662;g13508410e07_0_17"/>
          <p:cNvGrpSpPr/>
          <p:nvPr/>
        </p:nvGrpSpPr>
        <p:grpSpPr>
          <a:xfrm>
            <a:off x="4571923" y="1507611"/>
            <a:ext cx="4132258" cy="3085429"/>
            <a:chOff x="2444287" y="1636083"/>
            <a:chExt cx="3711387" cy="2827815"/>
          </a:xfrm>
        </p:grpSpPr>
        <p:sp>
          <p:nvSpPr>
            <p:cNvPr id="1663" name="Google Shape;1663;g13508410e07_0_17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64" name="Google Shape;1664;g13508410e07_0_17"/>
            <p:cNvGrpSpPr/>
            <p:nvPr/>
          </p:nvGrpSpPr>
          <p:grpSpPr>
            <a:xfrm rot="-393728">
              <a:off x="4057126" y="1686346"/>
              <a:ext cx="890776" cy="194318"/>
              <a:chOff x="-6350" y="4695825"/>
              <a:chExt cx="10079040" cy="2198686"/>
            </a:xfrm>
          </p:grpSpPr>
          <p:sp>
            <p:nvSpPr>
              <p:cNvPr id="1665" name="Google Shape;1665;g13508410e07_0_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g13508410e07_0_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7" name="Google Shape;1667;g13508410e07_0_17"/>
            <p:cNvGrpSpPr/>
            <p:nvPr/>
          </p:nvGrpSpPr>
          <p:grpSpPr>
            <a:xfrm rot="2738501">
              <a:off x="5107085" y="2187532"/>
              <a:ext cx="890926" cy="194350"/>
              <a:chOff x="-6350" y="4695825"/>
              <a:chExt cx="10079040" cy="2198686"/>
            </a:xfrm>
          </p:grpSpPr>
          <p:sp>
            <p:nvSpPr>
              <p:cNvPr id="1668" name="Google Shape;1668;g13508410e07_0_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g13508410e07_0_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0" name="Google Shape;1670;g13508410e07_0_17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671" name="Google Shape;1671;g13508410e07_0_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g13508410e07_0_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3" name="Google Shape;1673;g13508410e07_0_17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674" name="Google Shape;1674;g13508410e07_0_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g13508410e07_0_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6" name="Google Shape;1676;g13508410e07_0_17"/>
            <p:cNvGrpSpPr/>
            <p:nvPr/>
          </p:nvGrpSpPr>
          <p:grpSpPr>
            <a:xfrm rot="-4671055">
              <a:off x="2940631" y="2479705"/>
              <a:ext cx="890780" cy="194319"/>
              <a:chOff x="-6350" y="4695825"/>
              <a:chExt cx="10079040" cy="2198686"/>
            </a:xfrm>
          </p:grpSpPr>
          <p:sp>
            <p:nvSpPr>
              <p:cNvPr id="1677" name="Google Shape;1677;g13508410e07_0_1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g13508410e07_0_1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9" name="Google Shape;1679;g13508410e07_0_17"/>
            <p:cNvSpPr/>
            <p:nvPr/>
          </p:nvSpPr>
          <p:spPr>
            <a:xfrm rot="-1153081">
              <a:off x="3226798" y="3335781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g13508410e07_0_17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g13508410e07_0_17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g13508410e07_0_17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g13508410e07_0_17"/>
            <p:cNvSpPr/>
            <p:nvPr/>
          </p:nvSpPr>
          <p:spPr>
            <a:xfrm rot="-1279768">
              <a:off x="3329823" y="3494226"/>
              <a:ext cx="33816" cy="8150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g13508410e07_0_17"/>
            <p:cNvSpPr/>
            <p:nvPr/>
          </p:nvSpPr>
          <p:spPr>
            <a:xfrm rot="-1675415">
              <a:off x="3410569" y="3656086"/>
              <a:ext cx="33953" cy="8145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g13508410e07_0_17"/>
            <p:cNvSpPr/>
            <p:nvPr/>
          </p:nvSpPr>
          <p:spPr>
            <a:xfrm rot="-2206141">
              <a:off x="3507899" y="3797708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6" name="Google Shape;1686;g13508410e07_0_17"/>
            <p:cNvGrpSpPr/>
            <p:nvPr/>
          </p:nvGrpSpPr>
          <p:grpSpPr>
            <a:xfrm>
              <a:off x="4884975" y="3023803"/>
              <a:ext cx="455177" cy="27219"/>
              <a:chOff x="5261619" y="2577085"/>
              <a:chExt cx="612044" cy="36600"/>
            </a:xfrm>
          </p:grpSpPr>
          <p:sp>
            <p:nvSpPr>
              <p:cNvPr id="1687" name="Google Shape;1687;g13508410e07_0_17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g13508410e07_0_17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g13508410e07_0_17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g13508410e07_0_17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g13508410e07_0_17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2" name="Google Shape;1692;g13508410e07_0_17"/>
            <p:cNvGrpSpPr/>
            <p:nvPr/>
          </p:nvGrpSpPr>
          <p:grpSpPr>
            <a:xfrm rot="3254467">
              <a:off x="4705209" y="3580872"/>
              <a:ext cx="455177" cy="27219"/>
              <a:chOff x="5261619" y="2577085"/>
              <a:chExt cx="612044" cy="36600"/>
            </a:xfrm>
          </p:grpSpPr>
          <p:sp>
            <p:nvSpPr>
              <p:cNvPr id="1693" name="Google Shape;1693;g13508410e07_0_17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g13508410e07_0_17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g13508410e07_0_17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g13508410e07_0_17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g13508410e07_0_17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g13508410e07_0_17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g13508410e07_0_17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g13508410e07_0_17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g13508410e07_0_17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g13508410e07_0_17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g13508410e07_0_17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g13508410e07_0_17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g13508410e07_0_17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g13508410e07_0_17"/>
            <p:cNvSpPr txBox="1"/>
            <p:nvPr/>
          </p:nvSpPr>
          <p:spPr>
            <a:xfrm>
              <a:off x="3529444" y="1858362"/>
              <a:ext cx="7170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g13508410e07_0_17"/>
            <p:cNvSpPr txBox="1"/>
            <p:nvPr/>
          </p:nvSpPr>
          <p:spPr>
            <a:xfrm>
              <a:off x="4959740" y="1858362"/>
              <a:ext cx="6183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g13508410e07_0_17"/>
            <p:cNvSpPr txBox="1"/>
            <p:nvPr/>
          </p:nvSpPr>
          <p:spPr>
            <a:xfrm>
              <a:off x="4928950" y="3954498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g13508410e07_0_17"/>
            <p:cNvSpPr txBox="1"/>
            <p:nvPr/>
          </p:nvSpPr>
          <p:spPr>
            <a:xfrm>
              <a:off x="4203532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g13508410e07_0_17"/>
            <p:cNvSpPr txBox="1"/>
            <p:nvPr/>
          </p:nvSpPr>
          <p:spPr>
            <a:xfrm>
              <a:off x="5470174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g13508410e07_0_17"/>
            <p:cNvSpPr txBox="1"/>
            <p:nvPr/>
          </p:nvSpPr>
          <p:spPr>
            <a:xfrm>
              <a:off x="3545508" y="3886940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g13508410e07_0_17"/>
            <p:cNvSpPr txBox="1"/>
            <p:nvPr/>
          </p:nvSpPr>
          <p:spPr>
            <a:xfrm>
              <a:off x="2911130" y="2784767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g13508410e07_0_17"/>
            <p:cNvSpPr txBox="1"/>
            <p:nvPr/>
          </p:nvSpPr>
          <p:spPr>
            <a:xfrm>
              <a:off x="2444287" y="2868803"/>
              <a:ext cx="297000" cy="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g13508410e07_0_17"/>
            <p:cNvSpPr txBox="1"/>
            <p:nvPr/>
          </p:nvSpPr>
          <p:spPr>
            <a:xfrm>
              <a:off x="4950663" y="3341981"/>
              <a:ext cx="6855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21"/>
          <p:cNvSpPr txBox="1"/>
          <p:nvPr>
            <p:ph type="title"/>
          </p:nvPr>
        </p:nvSpPr>
        <p:spPr>
          <a:xfrm>
            <a:off x="411132" y="1907885"/>
            <a:ext cx="4382810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b="0" lang="en-US">
                <a:latin typeface="Lato"/>
                <a:ea typeface="Lato"/>
                <a:cs typeface="Lato"/>
                <a:sym typeface="Lato"/>
              </a:rPr>
              <a:t>LED GREETING CARDS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0" name="Google Shape;1720;p21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9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70 minutes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21" name="Google Shape;1721;p21"/>
          <p:cNvPicPr preferRelativeResize="0"/>
          <p:nvPr/>
        </p:nvPicPr>
        <p:blipFill rotWithShape="1">
          <a:blip r:embed="rId3">
            <a:alphaModFix/>
          </a:blip>
          <a:srcRect b="14852" l="0" r="0" t="0"/>
          <a:stretch/>
        </p:blipFill>
        <p:spPr>
          <a:xfrm>
            <a:off x="6624320" y="1437490"/>
            <a:ext cx="1355852" cy="2268518"/>
          </a:xfrm>
          <a:prstGeom prst="rect">
            <a:avLst/>
          </a:prstGeom>
          <a:noFill/>
          <a:ln cap="flat" cmpd="sng" w="63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13508410e07_1_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Key Vocabulary</a:t>
            </a:r>
            <a:endParaRPr/>
          </a:p>
        </p:txBody>
      </p:sp>
      <p:sp>
        <p:nvSpPr>
          <p:cNvPr id="1727" name="Google Shape;1727;g13508410e07_1_5"/>
          <p:cNvSpPr txBox="1"/>
          <p:nvPr>
            <p:ph idx="1" type="body"/>
          </p:nvPr>
        </p:nvSpPr>
        <p:spPr>
          <a:xfrm>
            <a:off x="1009200" y="1583250"/>
            <a:ext cx="7125600" cy="12105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Circuits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Battery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Card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3508410e07_1_14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Intro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3" name="Google Shape;1733;g13508410e07_1_14"/>
          <p:cNvSpPr txBox="1"/>
          <p:nvPr>
            <p:ph idx="1" type="body"/>
          </p:nvPr>
        </p:nvSpPr>
        <p:spPr>
          <a:xfrm>
            <a:off x="2401775" y="1990650"/>
            <a:ext cx="4751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do the last time we met?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did we make?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tools did we use?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materials did we use?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is a circuit?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What is polarity?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4" name="Google Shape;1734;g13508410e07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0250" y="911200"/>
            <a:ext cx="6386323" cy="415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13508410e07_1_26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Examples of 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40" name="Google Shape;1740;g13508410e07_1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525" y="1305175"/>
            <a:ext cx="6098950" cy="33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e3af65f8d9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0500" y="874452"/>
            <a:ext cx="1688025" cy="16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3af65f8d9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9763" y="292678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3af65f8d9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8050" y="2310650"/>
            <a:ext cx="2525850" cy="14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e3af65f8d9_0_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3474" y="2771175"/>
            <a:ext cx="2739099" cy="20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e3af65f8d9_0_17"/>
          <p:cNvPicPr preferRelativeResize="0"/>
          <p:nvPr/>
        </p:nvPicPr>
        <p:blipFill rotWithShape="1">
          <a:blip r:embed="rId7">
            <a:alphaModFix/>
          </a:blip>
          <a:srcRect b="0" l="8708" r="10134" t="15853"/>
          <a:stretch/>
        </p:blipFill>
        <p:spPr>
          <a:xfrm>
            <a:off x="800200" y="661600"/>
            <a:ext cx="2912777" cy="226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e3af65f8d9_0_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42175" y="661600"/>
            <a:ext cx="2381450" cy="15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14256f0ffe0_0_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Materials you need</a:t>
            </a:r>
            <a:endParaRPr/>
          </a:p>
        </p:txBody>
      </p:sp>
      <p:sp>
        <p:nvSpPr>
          <p:cNvPr id="1746" name="Google Shape;1746;g14256f0ffe0_0_5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LEDs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Coin cell batteries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Copper tape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Colored paper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Markers/colored pencils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Other materials to decorate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Scissors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13508410e07_1_2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2" name="Google Shape;1752;g13508410e07_1_20"/>
          <p:cNvSpPr txBox="1"/>
          <p:nvPr>
            <p:ph idx="1" type="body"/>
          </p:nvPr>
        </p:nvSpPr>
        <p:spPr>
          <a:xfrm>
            <a:off x="819150" y="1393950"/>
            <a:ext cx="7505700" cy="19455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Fold a piece of cardstock paper in half.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Decorate the card with the design you want.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On the inside or other side of the card, draw the circuit in pencil and plan where the LEDs are going to be.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Decorate the card before making the circuit with the copper tape, batteries and LEDs. 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53" name="Google Shape;1753;g13508410e07_1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5874" y="3415650"/>
            <a:ext cx="2741174" cy="15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g13508410e07_1_20"/>
          <p:cNvPicPr preferRelativeResize="0"/>
          <p:nvPr/>
        </p:nvPicPr>
        <p:blipFill rotWithShape="1">
          <a:blip r:embed="rId4">
            <a:alphaModFix/>
          </a:blip>
          <a:srcRect b="0" l="0" r="33682" t="0"/>
          <a:stretch/>
        </p:blipFill>
        <p:spPr>
          <a:xfrm rot="-6677228">
            <a:off x="3960522" y="2752720"/>
            <a:ext cx="1600707" cy="241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13508410e07_1_4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Activity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0" name="Google Shape;1760;g13508410e07_1_40"/>
          <p:cNvSpPr txBox="1"/>
          <p:nvPr>
            <p:ph idx="1" type="body"/>
          </p:nvPr>
        </p:nvSpPr>
        <p:spPr>
          <a:xfrm>
            <a:off x="940425" y="1456000"/>
            <a:ext cx="4452600" cy="26703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5.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 Poke 2 holes in the card where the LED legs will slide through.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6. 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Put the LED in and bend the legs 90 degrees so that they fix the LED on the paper.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7.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 Lay the copper tape down. Add the battery and tape it down.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61" name="Google Shape;1761;g13508410e07_1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6401" y="1315825"/>
            <a:ext cx="2568449" cy="34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13508410e07_1_31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Reflection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7" name="Google Shape;1767;g13508410e07_1_31"/>
          <p:cNvSpPr txBox="1"/>
          <p:nvPr>
            <p:ph idx="1" type="body"/>
          </p:nvPr>
        </p:nvSpPr>
        <p:spPr>
          <a:xfrm>
            <a:off x="819150" y="1420500"/>
            <a:ext cx="4055700" cy="3132600"/>
          </a:xfrm>
          <a:prstGeom prst="rect">
            <a:avLst/>
          </a:prstGeom>
          <a:noFill/>
          <a:ln cap="flat" cmpd="sng" w="76200">
            <a:solidFill>
              <a:srgbClr val="C2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What did you make?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How did you make it?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What tools did you use? How did you use them?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How might you use them in the future?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What was challenging? What was easy?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Can you think of anything else you can create with LEDs?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68" name="Google Shape;1768;g13508410e07_1_31"/>
          <p:cNvGrpSpPr/>
          <p:nvPr/>
        </p:nvGrpSpPr>
        <p:grpSpPr>
          <a:xfrm>
            <a:off x="4800523" y="1507611"/>
            <a:ext cx="4132258" cy="3085429"/>
            <a:chOff x="2444287" y="1636083"/>
            <a:chExt cx="3711387" cy="2827815"/>
          </a:xfrm>
        </p:grpSpPr>
        <p:sp>
          <p:nvSpPr>
            <p:cNvPr id="1769" name="Google Shape;1769;g13508410e07_1_31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g13508410e07_1_31"/>
            <p:cNvGrpSpPr/>
            <p:nvPr/>
          </p:nvGrpSpPr>
          <p:grpSpPr>
            <a:xfrm rot="-393728">
              <a:off x="4057126" y="1686346"/>
              <a:ext cx="890776" cy="194318"/>
              <a:chOff x="-6350" y="4695825"/>
              <a:chExt cx="10079040" cy="2198686"/>
            </a:xfrm>
          </p:grpSpPr>
          <p:sp>
            <p:nvSpPr>
              <p:cNvPr id="1771" name="Google Shape;1771;g13508410e07_1_3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g13508410e07_1_3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g13508410e07_1_31"/>
            <p:cNvGrpSpPr/>
            <p:nvPr/>
          </p:nvGrpSpPr>
          <p:grpSpPr>
            <a:xfrm rot="2738501">
              <a:off x="5107085" y="2187532"/>
              <a:ext cx="890926" cy="194350"/>
              <a:chOff x="-6350" y="4695825"/>
              <a:chExt cx="10079040" cy="2198686"/>
            </a:xfrm>
          </p:grpSpPr>
          <p:sp>
            <p:nvSpPr>
              <p:cNvPr id="1774" name="Google Shape;1774;g13508410e07_1_3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g13508410e07_1_3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g13508410e07_1_31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777" name="Google Shape;1777;g13508410e07_1_3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g13508410e07_1_3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g13508410e07_1_31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780" name="Google Shape;1780;g13508410e07_1_3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g13508410e07_1_3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g13508410e07_1_31"/>
            <p:cNvGrpSpPr/>
            <p:nvPr/>
          </p:nvGrpSpPr>
          <p:grpSpPr>
            <a:xfrm rot="-4671055">
              <a:off x="2940631" y="2479705"/>
              <a:ext cx="890780" cy="194319"/>
              <a:chOff x="-6350" y="4695825"/>
              <a:chExt cx="10079040" cy="2198686"/>
            </a:xfrm>
          </p:grpSpPr>
          <p:sp>
            <p:nvSpPr>
              <p:cNvPr id="1783" name="Google Shape;1783;g13508410e07_1_31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g13508410e07_1_31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g13508410e07_1_31"/>
            <p:cNvSpPr/>
            <p:nvPr/>
          </p:nvSpPr>
          <p:spPr>
            <a:xfrm rot="-1153081">
              <a:off x="3226798" y="3335781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g13508410e07_1_31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g13508410e07_1_31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g13508410e07_1_31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g13508410e07_1_31"/>
            <p:cNvSpPr/>
            <p:nvPr/>
          </p:nvSpPr>
          <p:spPr>
            <a:xfrm rot="-1279768">
              <a:off x="3329823" y="3494226"/>
              <a:ext cx="33816" cy="8150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g13508410e07_1_31"/>
            <p:cNvSpPr/>
            <p:nvPr/>
          </p:nvSpPr>
          <p:spPr>
            <a:xfrm rot="-1675415">
              <a:off x="3410569" y="3656086"/>
              <a:ext cx="33953" cy="8145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g13508410e07_1_31"/>
            <p:cNvSpPr/>
            <p:nvPr/>
          </p:nvSpPr>
          <p:spPr>
            <a:xfrm rot="-2206141">
              <a:off x="3507899" y="3797708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92" name="Google Shape;1792;g13508410e07_1_31"/>
            <p:cNvGrpSpPr/>
            <p:nvPr/>
          </p:nvGrpSpPr>
          <p:grpSpPr>
            <a:xfrm>
              <a:off x="4884975" y="3023803"/>
              <a:ext cx="455177" cy="27219"/>
              <a:chOff x="5261619" y="2577085"/>
              <a:chExt cx="612044" cy="36600"/>
            </a:xfrm>
          </p:grpSpPr>
          <p:sp>
            <p:nvSpPr>
              <p:cNvPr id="1793" name="Google Shape;1793;g13508410e07_1_31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g13508410e07_1_31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g13508410e07_1_31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g13508410e07_1_31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g13508410e07_1_31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8" name="Google Shape;1798;g13508410e07_1_31"/>
            <p:cNvGrpSpPr/>
            <p:nvPr/>
          </p:nvGrpSpPr>
          <p:grpSpPr>
            <a:xfrm rot="3254467">
              <a:off x="4705209" y="3580872"/>
              <a:ext cx="455177" cy="27219"/>
              <a:chOff x="5261619" y="2577085"/>
              <a:chExt cx="612044" cy="36600"/>
            </a:xfrm>
          </p:grpSpPr>
          <p:sp>
            <p:nvSpPr>
              <p:cNvPr id="1799" name="Google Shape;1799;g13508410e07_1_31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g13508410e07_1_31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g13508410e07_1_31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g13508410e07_1_31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g13508410e07_1_31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4" name="Google Shape;1804;g13508410e07_1_31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g13508410e07_1_31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g13508410e07_1_31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g13508410e07_1_31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g13508410e07_1_31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g13508410e07_1_31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g13508410e07_1_31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g13508410e07_1_31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g13508410e07_1_31"/>
            <p:cNvSpPr txBox="1"/>
            <p:nvPr/>
          </p:nvSpPr>
          <p:spPr>
            <a:xfrm>
              <a:off x="3529444" y="1858362"/>
              <a:ext cx="7170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g13508410e07_1_31"/>
            <p:cNvSpPr txBox="1"/>
            <p:nvPr/>
          </p:nvSpPr>
          <p:spPr>
            <a:xfrm>
              <a:off x="4959740" y="1858362"/>
              <a:ext cx="6183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g13508410e07_1_31"/>
            <p:cNvSpPr txBox="1"/>
            <p:nvPr/>
          </p:nvSpPr>
          <p:spPr>
            <a:xfrm>
              <a:off x="4928950" y="3954498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g13508410e07_1_31"/>
            <p:cNvSpPr txBox="1"/>
            <p:nvPr/>
          </p:nvSpPr>
          <p:spPr>
            <a:xfrm>
              <a:off x="4203532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g13508410e07_1_31"/>
            <p:cNvSpPr txBox="1"/>
            <p:nvPr/>
          </p:nvSpPr>
          <p:spPr>
            <a:xfrm>
              <a:off x="5470174" y="2865827"/>
              <a:ext cx="6855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g13508410e07_1_31"/>
            <p:cNvSpPr txBox="1"/>
            <p:nvPr/>
          </p:nvSpPr>
          <p:spPr>
            <a:xfrm>
              <a:off x="3545508" y="3886940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g13508410e07_1_31"/>
            <p:cNvSpPr txBox="1"/>
            <p:nvPr/>
          </p:nvSpPr>
          <p:spPr>
            <a:xfrm>
              <a:off x="2911130" y="2784767"/>
              <a:ext cx="6855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g13508410e07_1_31"/>
            <p:cNvSpPr txBox="1"/>
            <p:nvPr/>
          </p:nvSpPr>
          <p:spPr>
            <a:xfrm>
              <a:off x="2444287" y="2868803"/>
              <a:ext cx="297000" cy="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g13508410e07_1_31"/>
            <p:cNvSpPr txBox="1"/>
            <p:nvPr/>
          </p:nvSpPr>
          <p:spPr>
            <a:xfrm>
              <a:off x="4950663" y="3341981"/>
              <a:ext cx="6855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20"/>
          <p:cNvSpPr txBox="1"/>
          <p:nvPr>
            <p:ph type="title"/>
          </p:nvPr>
        </p:nvSpPr>
        <p:spPr>
          <a:xfrm>
            <a:off x="411132" y="1907885"/>
            <a:ext cx="4160868" cy="66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/>
              <a:t>MOTORS</a:t>
            </a:r>
            <a:endParaRPr/>
          </a:p>
        </p:txBody>
      </p:sp>
      <p:sp>
        <p:nvSpPr>
          <p:cNvPr id="1826" name="Google Shape;1826;p20"/>
          <p:cNvSpPr txBox="1"/>
          <p:nvPr>
            <p:ph idx="1" type="body"/>
          </p:nvPr>
        </p:nvSpPr>
        <p:spPr>
          <a:xfrm>
            <a:off x="827937" y="2620903"/>
            <a:ext cx="3314929" cy="43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ts val="900"/>
              <a:buFont typeface="Arial"/>
              <a:buNone/>
            </a:pPr>
            <a:r>
              <a:rPr lang="en-US"/>
              <a:t>1.5 hours</a:t>
            </a:r>
            <a:endParaRPr/>
          </a:p>
        </p:txBody>
      </p:sp>
      <p:pic>
        <p:nvPicPr>
          <p:cNvPr id="1827" name="Google Shape;1827;p20"/>
          <p:cNvPicPr preferRelativeResize="0"/>
          <p:nvPr/>
        </p:nvPicPr>
        <p:blipFill rotWithShape="1">
          <a:blip r:embed="rId3">
            <a:alphaModFix/>
          </a:blip>
          <a:srcRect b="4432" l="0" r="13329" t="0"/>
          <a:stretch/>
        </p:blipFill>
        <p:spPr>
          <a:xfrm>
            <a:off x="4373401" y="1638304"/>
            <a:ext cx="2252780" cy="186301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28" name="Google Shape;1828;p20"/>
          <p:cNvPicPr preferRelativeResize="0"/>
          <p:nvPr/>
        </p:nvPicPr>
        <p:blipFill rotWithShape="1">
          <a:blip r:embed="rId4">
            <a:alphaModFix/>
          </a:blip>
          <a:srcRect b="0" l="4197" r="9309" t="0"/>
          <a:stretch/>
        </p:blipFill>
        <p:spPr>
          <a:xfrm>
            <a:off x="6781436" y="1638303"/>
            <a:ext cx="2159674" cy="18726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e3f683177a_0_107"/>
          <p:cNvSpPr/>
          <p:nvPr/>
        </p:nvSpPr>
        <p:spPr>
          <a:xfrm>
            <a:off x="6259935" y="1533429"/>
            <a:ext cx="2084100" cy="2753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ge3f683177a_0_10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Reflect</a:t>
            </a:r>
            <a:endParaRPr/>
          </a:p>
        </p:txBody>
      </p:sp>
      <p:sp>
        <p:nvSpPr>
          <p:cNvPr id="1835" name="Google Shape;1835;ge3f683177a_0_107"/>
          <p:cNvSpPr txBox="1"/>
          <p:nvPr>
            <p:ph idx="1" type="body"/>
          </p:nvPr>
        </p:nvSpPr>
        <p:spPr>
          <a:xfrm>
            <a:off x="1317600" y="1590625"/>
            <a:ext cx="70074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we did we do last time in Maker’s Club?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tools or materials did we use?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did we make?</a:t>
            </a:r>
            <a:endParaRPr/>
          </a:p>
        </p:txBody>
      </p:sp>
      <p:sp>
        <p:nvSpPr>
          <p:cNvPr id="1836" name="Google Shape;1836;ge3f683177a_0_107"/>
          <p:cNvSpPr/>
          <p:nvPr/>
        </p:nvSpPr>
        <p:spPr>
          <a:xfrm>
            <a:off x="6490136" y="2043486"/>
            <a:ext cx="1623561" cy="1842713"/>
          </a:xfrm>
          <a:custGeom>
            <a:rect b="b" l="l" r="r" t="t"/>
            <a:pathLst>
              <a:path extrusionOk="0" h="97" w="79">
                <a:moveTo>
                  <a:pt x="7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40"/>
                  <a:pt x="0" y="40"/>
                  <a:pt x="0" y="40"/>
                </a:cubicBezTo>
                <a:cubicBezTo>
                  <a:pt x="7" y="40"/>
                  <a:pt x="7" y="40"/>
                  <a:pt x="7" y="40"/>
                </a:cubicBezTo>
                <a:lnTo>
                  <a:pt x="7" y="33"/>
                </a:lnTo>
                <a:close/>
                <a:moveTo>
                  <a:pt x="11" y="56"/>
                </a:moveTo>
                <a:cubicBezTo>
                  <a:pt x="9" y="51"/>
                  <a:pt x="9" y="51"/>
                  <a:pt x="9" y="51"/>
                </a:cubicBezTo>
                <a:cubicBezTo>
                  <a:pt x="3" y="53"/>
                  <a:pt x="3" y="53"/>
                  <a:pt x="3" y="53"/>
                </a:cubicBezTo>
                <a:cubicBezTo>
                  <a:pt x="5" y="59"/>
                  <a:pt x="5" y="59"/>
                  <a:pt x="5" y="59"/>
                </a:cubicBezTo>
                <a:lnTo>
                  <a:pt x="11" y="56"/>
                </a:lnTo>
                <a:close/>
                <a:moveTo>
                  <a:pt x="12" y="18"/>
                </a:moveTo>
                <a:cubicBezTo>
                  <a:pt x="7" y="15"/>
                  <a:pt x="7" y="15"/>
                  <a:pt x="7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23"/>
                  <a:pt x="9" y="23"/>
                  <a:pt x="9" y="23"/>
                </a:cubicBezTo>
                <a:lnTo>
                  <a:pt x="12" y="18"/>
                </a:lnTo>
                <a:close/>
                <a:moveTo>
                  <a:pt x="26" y="8"/>
                </a:moveTo>
                <a:cubicBezTo>
                  <a:pt x="23" y="3"/>
                  <a:pt x="23" y="3"/>
                  <a:pt x="23" y="3"/>
                </a:cubicBezTo>
                <a:cubicBezTo>
                  <a:pt x="17" y="5"/>
                  <a:pt x="17" y="5"/>
                  <a:pt x="17" y="5"/>
                </a:cubicBezTo>
                <a:cubicBezTo>
                  <a:pt x="20" y="11"/>
                  <a:pt x="20" y="11"/>
                  <a:pt x="20" y="11"/>
                </a:cubicBezTo>
                <a:lnTo>
                  <a:pt x="26" y="8"/>
                </a:lnTo>
                <a:close/>
                <a:moveTo>
                  <a:pt x="79" y="33"/>
                </a:move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9" y="40"/>
                  <a:pt x="79" y="40"/>
                  <a:pt x="79" y="40"/>
                </a:cubicBezTo>
                <a:lnTo>
                  <a:pt x="79" y="33"/>
                </a:lnTo>
                <a:close/>
                <a:moveTo>
                  <a:pt x="76" y="53"/>
                </a:moveTo>
                <a:cubicBezTo>
                  <a:pt x="70" y="51"/>
                  <a:pt x="70" y="51"/>
                  <a:pt x="70" y="51"/>
                </a:cubicBezTo>
                <a:cubicBezTo>
                  <a:pt x="68" y="57"/>
                  <a:pt x="68" y="57"/>
                  <a:pt x="68" y="57"/>
                </a:cubicBezTo>
                <a:cubicBezTo>
                  <a:pt x="74" y="59"/>
                  <a:pt x="74" y="59"/>
                  <a:pt x="74" y="59"/>
                </a:cubicBezTo>
                <a:lnTo>
                  <a:pt x="76" y="53"/>
                </a:lnTo>
                <a:close/>
                <a:moveTo>
                  <a:pt x="75" y="20"/>
                </a:moveTo>
                <a:cubicBezTo>
                  <a:pt x="72" y="15"/>
                  <a:pt x="72" y="15"/>
                  <a:pt x="72" y="15"/>
                </a:cubicBezTo>
                <a:cubicBezTo>
                  <a:pt x="67" y="18"/>
                  <a:pt x="67" y="18"/>
                  <a:pt x="67" y="18"/>
                </a:cubicBezTo>
                <a:cubicBezTo>
                  <a:pt x="70" y="23"/>
                  <a:pt x="70" y="23"/>
                  <a:pt x="70" y="23"/>
                </a:cubicBezTo>
                <a:lnTo>
                  <a:pt x="75" y="20"/>
                </a:lnTo>
                <a:close/>
                <a:moveTo>
                  <a:pt x="62" y="5"/>
                </a:moveTo>
                <a:cubicBezTo>
                  <a:pt x="56" y="2"/>
                  <a:pt x="56" y="2"/>
                  <a:pt x="56" y="2"/>
                </a:cubicBezTo>
                <a:cubicBezTo>
                  <a:pt x="53" y="8"/>
                  <a:pt x="53" y="8"/>
                  <a:pt x="53" y="8"/>
                </a:cubicBezTo>
                <a:cubicBezTo>
                  <a:pt x="59" y="11"/>
                  <a:pt x="59" y="11"/>
                  <a:pt x="59" y="11"/>
                </a:cubicBezTo>
                <a:lnTo>
                  <a:pt x="62" y="5"/>
                </a:lnTo>
                <a:close/>
                <a:moveTo>
                  <a:pt x="43" y="6"/>
                </a:moveTo>
                <a:cubicBezTo>
                  <a:pt x="37" y="6"/>
                  <a:pt x="37" y="6"/>
                  <a:pt x="37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43" y="0"/>
                  <a:pt x="43" y="0"/>
                  <a:pt x="43" y="0"/>
                </a:cubicBezTo>
                <a:lnTo>
                  <a:pt x="43" y="6"/>
                </a:lnTo>
                <a:close/>
                <a:moveTo>
                  <a:pt x="66" y="37"/>
                </a:moveTo>
                <a:cubicBezTo>
                  <a:pt x="66" y="53"/>
                  <a:pt x="52" y="62"/>
                  <a:pt x="52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59"/>
                  <a:pt x="60" y="51"/>
                  <a:pt x="60" y="37"/>
                </a:cubicBezTo>
                <a:cubicBezTo>
                  <a:pt x="60" y="12"/>
                  <a:pt x="20" y="12"/>
                  <a:pt x="20" y="37"/>
                </a:cubicBezTo>
                <a:cubicBezTo>
                  <a:pt x="20" y="51"/>
                  <a:pt x="33" y="59"/>
                  <a:pt x="33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62"/>
                  <a:pt x="13" y="53"/>
                  <a:pt x="13" y="37"/>
                </a:cubicBezTo>
                <a:cubicBezTo>
                  <a:pt x="13" y="4"/>
                  <a:pt x="66" y="4"/>
                  <a:pt x="66" y="37"/>
                </a:cubicBezTo>
                <a:close/>
                <a:moveTo>
                  <a:pt x="31" y="93"/>
                </a:moveTo>
                <a:cubicBezTo>
                  <a:pt x="35" y="97"/>
                  <a:pt x="36" y="97"/>
                  <a:pt x="38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3" y="97"/>
                  <a:pt x="43" y="97"/>
                  <a:pt x="48" y="93"/>
                </a:cubicBezTo>
                <a:lnTo>
                  <a:pt x="31" y="93"/>
                </a:lnTo>
                <a:close/>
                <a:moveTo>
                  <a:pt x="48" y="85"/>
                </a:moveTo>
                <a:cubicBezTo>
                  <a:pt x="31" y="85"/>
                  <a:pt x="31" y="85"/>
                  <a:pt x="31" y="85"/>
                </a:cubicBezTo>
                <a:cubicBezTo>
                  <a:pt x="30" y="85"/>
                  <a:pt x="29" y="86"/>
                  <a:pt x="29" y="87"/>
                </a:cubicBezTo>
                <a:cubicBezTo>
                  <a:pt x="29" y="89"/>
                  <a:pt x="30" y="90"/>
                  <a:pt x="31" y="90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90"/>
                  <a:pt x="50" y="89"/>
                  <a:pt x="50" y="87"/>
                </a:cubicBezTo>
                <a:cubicBezTo>
                  <a:pt x="50" y="86"/>
                  <a:pt x="49" y="85"/>
                  <a:pt x="48" y="85"/>
                </a:cubicBezTo>
                <a:close/>
                <a:moveTo>
                  <a:pt x="49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29" y="77"/>
                  <a:pt x="28" y="78"/>
                  <a:pt x="28" y="80"/>
                </a:cubicBezTo>
                <a:cubicBezTo>
                  <a:pt x="28" y="81"/>
                  <a:pt x="29" y="82"/>
                  <a:pt x="3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1" y="81"/>
                  <a:pt x="51" y="80"/>
                </a:cubicBezTo>
                <a:cubicBezTo>
                  <a:pt x="51" y="78"/>
                  <a:pt x="50" y="77"/>
                  <a:pt x="49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50800" lIns="101600" spcFirstLastPara="1" rIns="1016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r>
              <a:t/>
            </a:r>
            <a:endParaRPr b="0" i="0" sz="156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7" name="Google Shape;1837;ge3f683177a_0_107"/>
          <p:cNvGrpSpPr/>
          <p:nvPr/>
        </p:nvGrpSpPr>
        <p:grpSpPr>
          <a:xfrm>
            <a:off x="691925" y="1583252"/>
            <a:ext cx="344166" cy="346175"/>
            <a:chOff x="805649" y="1456156"/>
            <a:chExt cx="386400" cy="388655"/>
          </a:xfrm>
        </p:grpSpPr>
        <p:sp>
          <p:nvSpPr>
            <p:cNvPr id="1838" name="Google Shape;1838;ge3f683177a_0_107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ge3f683177a_0_107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0" name="Google Shape;1840;ge3f683177a_0_107"/>
          <p:cNvGrpSpPr/>
          <p:nvPr/>
        </p:nvGrpSpPr>
        <p:grpSpPr>
          <a:xfrm>
            <a:off x="691925" y="2135802"/>
            <a:ext cx="344166" cy="346175"/>
            <a:chOff x="805649" y="1456156"/>
            <a:chExt cx="386400" cy="388655"/>
          </a:xfrm>
        </p:grpSpPr>
        <p:sp>
          <p:nvSpPr>
            <p:cNvPr id="1841" name="Google Shape;1841;ge3f683177a_0_107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ge3f683177a_0_107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3" name="Google Shape;1843;ge3f683177a_0_107"/>
          <p:cNvGrpSpPr/>
          <p:nvPr/>
        </p:nvGrpSpPr>
        <p:grpSpPr>
          <a:xfrm>
            <a:off x="691925" y="2737252"/>
            <a:ext cx="344166" cy="346175"/>
            <a:chOff x="805649" y="1456156"/>
            <a:chExt cx="386400" cy="388655"/>
          </a:xfrm>
        </p:grpSpPr>
        <p:sp>
          <p:nvSpPr>
            <p:cNvPr id="1844" name="Google Shape;1844;ge3f683177a_0_107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ge3f683177a_0_107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e3f683177a_0_519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Let’s use our motors!</a:t>
            </a:r>
            <a:endParaRPr/>
          </a:p>
        </p:txBody>
      </p:sp>
      <p:sp>
        <p:nvSpPr>
          <p:cNvPr id="1851" name="Google Shape;1851;ge3f683177a_0_519"/>
          <p:cNvSpPr txBox="1"/>
          <p:nvPr>
            <p:ph idx="1" type="body"/>
          </p:nvPr>
        </p:nvSpPr>
        <p:spPr>
          <a:xfrm>
            <a:off x="819150" y="1609472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•"/>
            </a:pPr>
            <a:r>
              <a:rPr lang="en-US" sz="2200"/>
              <a:t>Connect your motor to your battery.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•"/>
            </a:pPr>
            <a:r>
              <a:rPr lang="en-US" sz="2200"/>
              <a:t>How can we make this motor move? What can we attach to build a structure?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</p:txBody>
      </p:sp>
      <p:pic>
        <p:nvPicPr>
          <p:cNvPr id="1852" name="Google Shape;1852;ge3f683177a_0_5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2775" y="3058275"/>
            <a:ext cx="2358451" cy="1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14256f0ffe0_0_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Materials you need</a:t>
            </a:r>
            <a:endParaRPr/>
          </a:p>
        </p:txBody>
      </p:sp>
      <p:sp>
        <p:nvSpPr>
          <p:cNvPr id="1858" name="Google Shape;1858;g14256f0ffe0_0_0"/>
          <p:cNvSpPr txBox="1"/>
          <p:nvPr>
            <p:ph idx="1" type="body"/>
          </p:nvPr>
        </p:nvSpPr>
        <p:spPr>
          <a:xfrm>
            <a:off x="819150" y="1609475"/>
            <a:ext cx="7505700" cy="25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Motors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AA batteries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Materials to make robot, such as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paper cups and plates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popsicle sticks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pipe cleaners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googly eyes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pompoms </a:t>
            </a:r>
            <a:endParaRPr sz="20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e3f683177a_0_393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Build a moving bot!</a:t>
            </a:r>
            <a:endParaRPr/>
          </a:p>
        </p:txBody>
      </p:sp>
      <p:sp>
        <p:nvSpPr>
          <p:cNvPr id="1864" name="Google Shape;1864;ge3f683177a_0_393"/>
          <p:cNvSpPr txBox="1"/>
          <p:nvPr>
            <p:ph idx="1" type="body"/>
          </p:nvPr>
        </p:nvSpPr>
        <p:spPr>
          <a:xfrm>
            <a:off x="819150" y="160947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</a:pPr>
            <a:r>
              <a:rPr lang="en-US" sz="2200"/>
              <a:t>Use your motor and other materials to make a robot or structure that moves.</a:t>
            </a:r>
            <a:endParaRPr sz="2200"/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</a:pPr>
            <a:r>
              <a:rPr lang="en-US" sz="2200"/>
              <a:t>Work for 15 minutes, then we will share with the group!</a:t>
            </a:r>
            <a:endParaRPr sz="2200"/>
          </a:p>
        </p:txBody>
      </p:sp>
      <p:pic>
        <p:nvPicPr>
          <p:cNvPr descr="This timer silently counts down to 0:00, then alerts you that time is up with a gentle beep sound." id="1865" name="Google Shape;1865;ge3f683177a_0_393" title="15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2250" y="2002325"/>
            <a:ext cx="2216400" cy="16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Google Shape;1870;ge3f683177a_0_146"/>
          <p:cNvGrpSpPr/>
          <p:nvPr/>
        </p:nvGrpSpPr>
        <p:grpSpPr>
          <a:xfrm>
            <a:off x="1732538" y="727013"/>
            <a:ext cx="4990024" cy="3801078"/>
            <a:chOff x="1979677" y="712184"/>
            <a:chExt cx="4990024" cy="3801078"/>
          </a:xfrm>
        </p:grpSpPr>
        <p:sp>
          <p:nvSpPr>
            <p:cNvPr id="1871" name="Google Shape;1871;ge3f683177a_0_146"/>
            <p:cNvSpPr/>
            <p:nvPr/>
          </p:nvSpPr>
          <p:spPr>
            <a:xfrm>
              <a:off x="4804313" y="2583920"/>
              <a:ext cx="1755583" cy="1246848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2" name="Google Shape;1872;ge3f683177a_0_146"/>
            <p:cNvGrpSpPr/>
            <p:nvPr/>
          </p:nvGrpSpPr>
          <p:grpSpPr>
            <a:xfrm rot="-391270">
              <a:off x="4147787" y="779372"/>
              <a:ext cx="1198086" cy="261356"/>
              <a:chOff x="-6350" y="4695825"/>
              <a:chExt cx="10079040" cy="2198686"/>
            </a:xfrm>
          </p:grpSpPr>
          <p:sp>
            <p:nvSpPr>
              <p:cNvPr id="1873" name="Google Shape;1873;ge3f683177a_0_146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ge3f683177a_0_146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5" name="Google Shape;1875;ge3f683177a_0_146"/>
            <p:cNvGrpSpPr/>
            <p:nvPr/>
          </p:nvGrpSpPr>
          <p:grpSpPr>
            <a:xfrm rot="2738854">
              <a:off x="5559689" y="1452735"/>
              <a:ext cx="1198118" cy="261363"/>
              <a:chOff x="-6350" y="4695825"/>
              <a:chExt cx="10079040" cy="2198686"/>
            </a:xfrm>
          </p:grpSpPr>
          <p:sp>
            <p:nvSpPr>
              <p:cNvPr id="1876" name="Google Shape;1876;ge3f683177a_0_146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ge3f683177a_0_146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8" name="Google Shape;1878;ge3f683177a_0_146"/>
            <p:cNvGrpSpPr/>
            <p:nvPr/>
          </p:nvGrpSpPr>
          <p:grpSpPr>
            <a:xfrm rot="6155179">
              <a:off x="5797998" y="3013720"/>
              <a:ext cx="1197957" cy="261328"/>
              <a:chOff x="-6350" y="4695825"/>
              <a:chExt cx="10079040" cy="2198686"/>
            </a:xfrm>
          </p:grpSpPr>
          <p:sp>
            <p:nvSpPr>
              <p:cNvPr id="1879" name="Google Shape;1879;ge3f683177a_0_146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ge3f683177a_0_146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1" name="Google Shape;1881;ge3f683177a_0_146"/>
            <p:cNvGrpSpPr/>
            <p:nvPr/>
          </p:nvGrpSpPr>
          <p:grpSpPr>
            <a:xfrm rot="10256982">
              <a:off x="4312091" y="4159270"/>
              <a:ext cx="1198196" cy="261380"/>
              <a:chOff x="-6350" y="4695825"/>
              <a:chExt cx="10079040" cy="2198686"/>
            </a:xfrm>
          </p:grpSpPr>
          <p:sp>
            <p:nvSpPr>
              <p:cNvPr id="1882" name="Google Shape;1882;ge3f683177a_0_146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ge3f683177a_0_146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4" name="Google Shape;1884;ge3f683177a_0_146"/>
            <p:cNvGrpSpPr/>
            <p:nvPr/>
          </p:nvGrpSpPr>
          <p:grpSpPr>
            <a:xfrm rot="-4671486">
              <a:off x="2647027" y="1845187"/>
              <a:ext cx="1197984" cy="261333"/>
              <a:chOff x="-6350" y="4695825"/>
              <a:chExt cx="10079040" cy="2198686"/>
            </a:xfrm>
          </p:grpSpPr>
          <p:sp>
            <p:nvSpPr>
              <p:cNvPr id="1885" name="Google Shape;1885;ge3f683177a_0_146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ge3f683177a_0_146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87" name="Google Shape;1887;ge3f683177a_0_146"/>
            <p:cNvSpPr/>
            <p:nvPr/>
          </p:nvSpPr>
          <p:spPr>
            <a:xfrm rot="-1153240">
              <a:off x="3031794" y="2996452"/>
              <a:ext cx="191684" cy="16772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ge3f683177a_0_146"/>
            <p:cNvSpPr/>
            <p:nvPr/>
          </p:nvSpPr>
          <p:spPr>
            <a:xfrm rot="5400000">
              <a:off x="2366896" y="2452315"/>
              <a:ext cx="191686" cy="16772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ge3f683177a_0_146"/>
            <p:cNvSpPr/>
            <p:nvPr/>
          </p:nvSpPr>
          <p:spPr>
            <a:xfrm rot="5400000">
              <a:off x="5928551" y="2519925"/>
              <a:ext cx="135662" cy="118708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ge3f683177a_0_146"/>
            <p:cNvSpPr/>
            <p:nvPr/>
          </p:nvSpPr>
          <p:spPr>
            <a:xfrm rot="-2035261">
              <a:off x="5011943" y="2950168"/>
              <a:ext cx="135663" cy="11870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ge3f683177a_0_146"/>
            <p:cNvSpPr/>
            <p:nvPr/>
          </p:nvSpPr>
          <p:spPr>
            <a:xfrm rot="-1291356">
              <a:off x="3170198" y="3209393"/>
              <a:ext cx="45793" cy="109636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ge3f683177a_0_146"/>
            <p:cNvSpPr/>
            <p:nvPr/>
          </p:nvSpPr>
          <p:spPr>
            <a:xfrm rot="-1664463">
              <a:off x="3279067" y="3427089"/>
              <a:ext cx="45760" cy="109767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ge3f683177a_0_146"/>
            <p:cNvSpPr/>
            <p:nvPr/>
          </p:nvSpPr>
          <p:spPr>
            <a:xfrm rot="-2203159">
              <a:off x="3409736" y="3617621"/>
              <a:ext cx="45660" cy="10974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94" name="Google Shape;1894;ge3f683177a_0_146"/>
            <p:cNvGrpSpPr/>
            <p:nvPr/>
          </p:nvGrpSpPr>
          <p:grpSpPr>
            <a:xfrm>
              <a:off x="5261619" y="2577085"/>
              <a:ext cx="612044" cy="36600"/>
              <a:chOff x="5261619" y="2577085"/>
              <a:chExt cx="612044" cy="36600"/>
            </a:xfrm>
          </p:grpSpPr>
          <p:sp>
            <p:nvSpPr>
              <p:cNvPr id="1895" name="Google Shape;1895;ge3f683177a_0_146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ge3f683177a_0_146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ge3f683177a_0_146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ge3f683177a_0_146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ge3f683177a_0_146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0" name="Google Shape;1900;ge3f683177a_0_146"/>
            <p:cNvGrpSpPr/>
            <p:nvPr/>
          </p:nvGrpSpPr>
          <p:grpSpPr>
            <a:xfrm rot="3254432">
              <a:off x="5019773" y="3326497"/>
              <a:ext cx="612061" cy="36601"/>
              <a:chOff x="5261619" y="2577085"/>
              <a:chExt cx="612044" cy="36600"/>
            </a:xfrm>
          </p:grpSpPr>
          <p:sp>
            <p:nvSpPr>
              <p:cNvPr id="1901" name="Google Shape;1901;ge3f683177a_0_146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ge3f683177a_0_146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ge3f683177a_0_146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ge3f683177a_0_146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ge3f683177a_0_146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6" name="Google Shape;1906;ge3f683177a_0_146"/>
            <p:cNvSpPr/>
            <p:nvPr/>
          </p:nvSpPr>
          <p:spPr>
            <a:xfrm>
              <a:off x="1979719" y="2516391"/>
              <a:ext cx="457200" cy="456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ge3f683177a_0_146"/>
            <p:cNvSpPr/>
            <p:nvPr/>
          </p:nvSpPr>
          <p:spPr>
            <a:xfrm>
              <a:off x="4400471" y="2112054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ge3f683177a_0_146"/>
            <p:cNvSpPr/>
            <p:nvPr/>
          </p:nvSpPr>
          <p:spPr>
            <a:xfrm>
              <a:off x="6095818" y="214171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ge3f683177a_0_146"/>
            <p:cNvSpPr/>
            <p:nvPr/>
          </p:nvSpPr>
          <p:spPr>
            <a:xfrm>
              <a:off x="5364439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ge3f683177a_0_146"/>
            <p:cNvSpPr/>
            <p:nvPr/>
          </p:nvSpPr>
          <p:spPr>
            <a:xfrm>
              <a:off x="3504157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ge3f683177a_0_146"/>
            <p:cNvSpPr/>
            <p:nvPr/>
          </p:nvSpPr>
          <p:spPr>
            <a:xfrm>
              <a:off x="2652481" y="2112023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ge3f683177a_0_146"/>
            <p:cNvSpPr/>
            <p:nvPr/>
          </p:nvSpPr>
          <p:spPr>
            <a:xfrm>
              <a:off x="3499853" y="759167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ge3f683177a_0_146"/>
            <p:cNvSpPr/>
            <p:nvPr/>
          </p:nvSpPr>
          <p:spPr>
            <a:xfrm>
              <a:off x="5364439" y="752266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ge3f683177a_0_146"/>
            <p:cNvSpPr txBox="1"/>
            <p:nvPr/>
          </p:nvSpPr>
          <p:spPr>
            <a:xfrm>
              <a:off x="3438714" y="1010007"/>
              <a:ext cx="963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ge3f683177a_0_146"/>
            <p:cNvSpPr txBox="1"/>
            <p:nvPr/>
          </p:nvSpPr>
          <p:spPr>
            <a:xfrm>
              <a:off x="5361803" y="1010007"/>
              <a:ext cx="8313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ge3f683177a_0_146"/>
            <p:cNvSpPr txBox="1"/>
            <p:nvPr/>
          </p:nvSpPr>
          <p:spPr>
            <a:xfrm>
              <a:off x="5320405" y="3828346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ge3f683177a_0_146"/>
            <p:cNvSpPr txBox="1"/>
            <p:nvPr/>
          </p:nvSpPr>
          <p:spPr>
            <a:xfrm>
              <a:off x="4345052" y="2364584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ge3f683177a_0_146"/>
            <p:cNvSpPr txBox="1"/>
            <p:nvPr/>
          </p:nvSpPr>
          <p:spPr>
            <a:xfrm>
              <a:off x="6048101" y="2364584"/>
              <a:ext cx="9216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ge3f683177a_0_146"/>
            <p:cNvSpPr txBox="1"/>
            <p:nvPr/>
          </p:nvSpPr>
          <p:spPr>
            <a:xfrm>
              <a:off x="3460312" y="3737511"/>
              <a:ext cx="921600" cy="5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ge3f683177a_0_146"/>
            <p:cNvSpPr txBox="1"/>
            <p:nvPr/>
          </p:nvSpPr>
          <p:spPr>
            <a:xfrm>
              <a:off x="2607366" y="2255596"/>
              <a:ext cx="921600" cy="5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ge3f683177a_0_146"/>
            <p:cNvSpPr txBox="1"/>
            <p:nvPr/>
          </p:nvSpPr>
          <p:spPr>
            <a:xfrm>
              <a:off x="1979677" y="2368586"/>
              <a:ext cx="399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ge3f683177a_0_146"/>
            <p:cNvSpPr txBox="1"/>
            <p:nvPr/>
          </p:nvSpPr>
          <p:spPr>
            <a:xfrm>
              <a:off x="5349598" y="3004792"/>
              <a:ext cx="9216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3af65f8d9_0_3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Brainstorm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ge3af65f8d9_0_30"/>
          <p:cNvSpPr txBox="1"/>
          <p:nvPr>
            <p:ph idx="1" type="body"/>
          </p:nvPr>
        </p:nvSpPr>
        <p:spPr>
          <a:xfrm>
            <a:off x="819150" y="1590624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What comes to mind when you think of an engineer?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2" name="Google Shape;242;ge3af65f8d9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0950" y="1990725"/>
            <a:ext cx="2448000" cy="2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e3f683177a_0_15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Share your designs with the club!</a:t>
            </a:r>
            <a:endParaRPr/>
          </a:p>
        </p:txBody>
      </p:sp>
      <p:sp>
        <p:nvSpPr>
          <p:cNvPr id="1928" name="Google Shape;1928;ge3f683177a_0_150"/>
          <p:cNvSpPr txBox="1"/>
          <p:nvPr>
            <p:ph idx="1" type="body"/>
          </p:nvPr>
        </p:nvSpPr>
        <p:spPr>
          <a:xfrm>
            <a:off x="1336425" y="160947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What worked well during this activity?</a:t>
            </a:r>
            <a:endParaRPr sz="1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What didn’t work so well?</a:t>
            </a:r>
            <a:endParaRPr sz="1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How did you fix what didn’t work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How could you use a motor in a final project?</a:t>
            </a:r>
            <a:endParaRPr sz="1800"/>
          </a:p>
        </p:txBody>
      </p:sp>
      <p:pic>
        <p:nvPicPr>
          <p:cNvPr id="1929" name="Google Shape;1929;ge3f683177a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9775" y="1672813"/>
            <a:ext cx="3095076" cy="2321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0" name="Google Shape;1930;ge3f683177a_0_150"/>
          <p:cNvGrpSpPr/>
          <p:nvPr/>
        </p:nvGrpSpPr>
        <p:grpSpPr>
          <a:xfrm>
            <a:off x="851913" y="1672827"/>
            <a:ext cx="344166" cy="346175"/>
            <a:chOff x="805649" y="1456156"/>
            <a:chExt cx="386400" cy="388655"/>
          </a:xfrm>
        </p:grpSpPr>
        <p:sp>
          <p:nvSpPr>
            <p:cNvPr id="1931" name="Google Shape;1931;ge3f683177a_0_15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ge3f683177a_0_15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3" name="Google Shape;1933;ge3f683177a_0_150"/>
          <p:cNvGrpSpPr/>
          <p:nvPr/>
        </p:nvGrpSpPr>
        <p:grpSpPr>
          <a:xfrm>
            <a:off x="851900" y="2398665"/>
            <a:ext cx="344166" cy="346175"/>
            <a:chOff x="805649" y="1456156"/>
            <a:chExt cx="386400" cy="388655"/>
          </a:xfrm>
        </p:grpSpPr>
        <p:sp>
          <p:nvSpPr>
            <p:cNvPr id="1934" name="Google Shape;1934;ge3f683177a_0_15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ge3f683177a_0_15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6" name="Google Shape;1936;ge3f683177a_0_150"/>
          <p:cNvGrpSpPr/>
          <p:nvPr/>
        </p:nvGrpSpPr>
        <p:grpSpPr>
          <a:xfrm>
            <a:off x="851900" y="2990927"/>
            <a:ext cx="344166" cy="346175"/>
            <a:chOff x="805649" y="1456156"/>
            <a:chExt cx="386400" cy="388655"/>
          </a:xfrm>
        </p:grpSpPr>
        <p:sp>
          <p:nvSpPr>
            <p:cNvPr id="1937" name="Google Shape;1937;ge3f683177a_0_15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ge3f683177a_0_15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9" name="Google Shape;1939;ge3f683177a_0_150"/>
          <p:cNvGrpSpPr/>
          <p:nvPr/>
        </p:nvGrpSpPr>
        <p:grpSpPr>
          <a:xfrm>
            <a:off x="851900" y="3647977"/>
            <a:ext cx="344166" cy="346175"/>
            <a:chOff x="805649" y="1456156"/>
            <a:chExt cx="386400" cy="388655"/>
          </a:xfrm>
        </p:grpSpPr>
        <p:sp>
          <p:nvSpPr>
            <p:cNvPr id="1940" name="Google Shape;1940;ge3f683177a_0_150"/>
            <p:cNvSpPr/>
            <p:nvPr/>
          </p:nvSpPr>
          <p:spPr>
            <a:xfrm>
              <a:off x="815134" y="1473411"/>
              <a:ext cx="371400" cy="37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ge3f683177a_0_150"/>
            <p:cNvSpPr txBox="1"/>
            <p:nvPr/>
          </p:nvSpPr>
          <p:spPr>
            <a:xfrm>
              <a:off x="805649" y="1456156"/>
              <a:ext cx="386400" cy="3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e3f683177a_0_155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Reflect in your journal</a:t>
            </a:r>
            <a:endParaRPr/>
          </a:p>
        </p:txBody>
      </p:sp>
      <p:sp>
        <p:nvSpPr>
          <p:cNvPr id="1947" name="Google Shape;1947;ge3f683177a_0_155"/>
          <p:cNvSpPr txBox="1"/>
          <p:nvPr>
            <p:ph idx="1" type="body"/>
          </p:nvPr>
        </p:nvSpPr>
        <p:spPr>
          <a:xfrm>
            <a:off x="819150" y="1609475"/>
            <a:ext cx="37530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AutoNum type="arabicPeriod"/>
            </a:pPr>
            <a:r>
              <a:rPr lang="en-US" sz="2100"/>
              <a:t>After looking at the engineering design process, what steps did you use today?</a:t>
            </a:r>
            <a:endParaRPr sz="2100"/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AutoNum type="arabicPeriod"/>
            </a:pPr>
            <a:r>
              <a:rPr lang="en-US" sz="2100"/>
              <a:t>What actions did you take?</a:t>
            </a:r>
            <a:endParaRPr sz="400"/>
          </a:p>
        </p:txBody>
      </p:sp>
      <p:grpSp>
        <p:nvGrpSpPr>
          <p:cNvPr id="1948" name="Google Shape;1948;ge3f683177a_0_155"/>
          <p:cNvGrpSpPr/>
          <p:nvPr/>
        </p:nvGrpSpPr>
        <p:grpSpPr>
          <a:xfrm>
            <a:off x="4572000" y="1507677"/>
            <a:ext cx="3711387" cy="2824421"/>
            <a:chOff x="2444287" y="1636084"/>
            <a:chExt cx="3711387" cy="2827814"/>
          </a:xfrm>
        </p:grpSpPr>
        <p:sp>
          <p:nvSpPr>
            <p:cNvPr id="1949" name="Google Shape;1949;ge3f683177a_0_155"/>
            <p:cNvSpPr/>
            <p:nvPr/>
          </p:nvSpPr>
          <p:spPr>
            <a:xfrm>
              <a:off x="4545107" y="3028958"/>
              <a:ext cx="1305719" cy="927324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50" name="Google Shape;1950;ge3f683177a_0_155"/>
            <p:cNvGrpSpPr/>
            <p:nvPr/>
          </p:nvGrpSpPr>
          <p:grpSpPr>
            <a:xfrm rot="-393728">
              <a:off x="4057126" y="1686347"/>
              <a:ext cx="890776" cy="194318"/>
              <a:chOff x="-6350" y="4695825"/>
              <a:chExt cx="10079040" cy="2198686"/>
            </a:xfrm>
          </p:grpSpPr>
          <p:sp>
            <p:nvSpPr>
              <p:cNvPr id="1951" name="Google Shape;1951;ge3f683177a_0_155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ge3f683177a_0_155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3" name="Google Shape;1953;ge3f683177a_0_155"/>
            <p:cNvGrpSpPr/>
            <p:nvPr/>
          </p:nvGrpSpPr>
          <p:grpSpPr>
            <a:xfrm rot="2738501">
              <a:off x="5107086" y="2187532"/>
              <a:ext cx="890926" cy="194350"/>
              <a:chOff x="-6350" y="4695825"/>
              <a:chExt cx="10079040" cy="2198686"/>
            </a:xfrm>
          </p:grpSpPr>
          <p:sp>
            <p:nvSpPr>
              <p:cNvPr id="1954" name="Google Shape;1954;ge3f683177a_0_155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ge3f683177a_0_155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6" name="Google Shape;1956;ge3f683177a_0_155"/>
            <p:cNvGrpSpPr/>
            <p:nvPr/>
          </p:nvGrpSpPr>
          <p:grpSpPr>
            <a:xfrm rot="6152572">
              <a:off x="5284279" y="3349101"/>
              <a:ext cx="891088" cy="194386"/>
              <a:chOff x="-6350" y="4695825"/>
              <a:chExt cx="10079040" cy="2198686"/>
            </a:xfrm>
          </p:grpSpPr>
          <p:sp>
            <p:nvSpPr>
              <p:cNvPr id="1957" name="Google Shape;1957;ge3f683177a_0_155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ge3f683177a_0_155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9" name="Google Shape;1959;ge3f683177a_0_155"/>
            <p:cNvGrpSpPr/>
            <p:nvPr/>
          </p:nvGrpSpPr>
          <p:grpSpPr>
            <a:xfrm rot="10257195">
              <a:off x="4179233" y="4200695"/>
              <a:ext cx="890984" cy="194363"/>
              <a:chOff x="-6350" y="4695825"/>
              <a:chExt cx="10079040" cy="2198686"/>
            </a:xfrm>
          </p:grpSpPr>
          <p:sp>
            <p:nvSpPr>
              <p:cNvPr id="1960" name="Google Shape;1960;ge3f683177a_0_155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ge3f683177a_0_155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2" name="Google Shape;1962;ge3f683177a_0_155"/>
            <p:cNvGrpSpPr/>
            <p:nvPr/>
          </p:nvGrpSpPr>
          <p:grpSpPr>
            <a:xfrm rot="-4671055">
              <a:off x="2940632" y="2479705"/>
              <a:ext cx="890780" cy="194319"/>
              <a:chOff x="-6350" y="4695825"/>
              <a:chExt cx="10079040" cy="2198686"/>
            </a:xfrm>
          </p:grpSpPr>
          <p:sp>
            <p:nvSpPr>
              <p:cNvPr id="1963" name="Google Shape;1963;ge3f683177a_0_155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ge3f683177a_0_155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65" name="Google Shape;1965;ge3f683177a_0_155"/>
            <p:cNvSpPr/>
            <p:nvPr/>
          </p:nvSpPr>
          <p:spPr>
            <a:xfrm rot="-1153081">
              <a:off x="3226796" y="3335782"/>
              <a:ext cx="142565" cy="12473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ge3f683177a_0_155"/>
            <p:cNvSpPr/>
            <p:nvPr/>
          </p:nvSpPr>
          <p:spPr>
            <a:xfrm rot="5400000">
              <a:off x="2732281" y="2931074"/>
              <a:ext cx="142563" cy="124747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ge3f683177a_0_155"/>
            <p:cNvSpPr/>
            <p:nvPr/>
          </p:nvSpPr>
          <p:spPr>
            <a:xfrm rot="5400000">
              <a:off x="5381256" y="2981362"/>
              <a:ext cx="100901" cy="8829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ge3f683177a_0_155"/>
            <p:cNvSpPr/>
            <p:nvPr/>
          </p:nvSpPr>
          <p:spPr>
            <a:xfrm rot="-2035166">
              <a:off x="4699532" y="3301356"/>
              <a:ext cx="100898" cy="8828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ge3f683177a_0_155"/>
            <p:cNvSpPr/>
            <p:nvPr/>
          </p:nvSpPr>
          <p:spPr>
            <a:xfrm rot="-1279768">
              <a:off x="3329816" y="3494233"/>
              <a:ext cx="33816" cy="81614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ge3f683177a_0_155"/>
            <p:cNvSpPr/>
            <p:nvPr/>
          </p:nvSpPr>
          <p:spPr>
            <a:xfrm rot="-1675415">
              <a:off x="3410622" y="3656066"/>
              <a:ext cx="33953" cy="8158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ge3f683177a_0_155"/>
            <p:cNvSpPr/>
            <p:nvPr/>
          </p:nvSpPr>
          <p:spPr>
            <a:xfrm rot="-2206141">
              <a:off x="3507889" y="3797715"/>
              <a:ext cx="34080" cy="8166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2" name="Google Shape;1972;ge3f683177a_0_155"/>
            <p:cNvGrpSpPr/>
            <p:nvPr/>
          </p:nvGrpSpPr>
          <p:grpSpPr>
            <a:xfrm>
              <a:off x="4884974" y="3023773"/>
              <a:ext cx="455177" cy="27219"/>
              <a:chOff x="5261619" y="2577085"/>
              <a:chExt cx="612044" cy="36600"/>
            </a:xfrm>
          </p:grpSpPr>
          <p:sp>
            <p:nvSpPr>
              <p:cNvPr id="1973" name="Google Shape;1973;ge3f683177a_0_155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ge3f683177a_0_155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ge3f683177a_0_155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ge3f683177a_0_155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ge3f683177a_0_155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8" name="Google Shape;1978;ge3f683177a_0_155"/>
            <p:cNvGrpSpPr/>
            <p:nvPr/>
          </p:nvGrpSpPr>
          <p:grpSpPr>
            <a:xfrm rot="3254467">
              <a:off x="4705232" y="3580855"/>
              <a:ext cx="455177" cy="27219"/>
              <a:chOff x="5261619" y="2577085"/>
              <a:chExt cx="612044" cy="36600"/>
            </a:xfrm>
          </p:grpSpPr>
          <p:sp>
            <p:nvSpPr>
              <p:cNvPr id="1979" name="Google Shape;1979;ge3f683177a_0_155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ge3f683177a_0_155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ge3f683177a_0_155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ge3f683177a_0_155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ge3f683177a_0_155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4" name="Google Shape;1984;ge3f683177a_0_155"/>
            <p:cNvSpPr/>
            <p:nvPr/>
          </p:nvSpPr>
          <p:spPr>
            <a:xfrm>
              <a:off x="2444318" y="2978733"/>
              <a:ext cx="339900" cy="339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ge3f683177a_0_155"/>
            <p:cNvSpPr/>
            <p:nvPr/>
          </p:nvSpPr>
          <p:spPr>
            <a:xfrm>
              <a:off x="4244750" y="2678008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ge3f683177a_0_155"/>
            <p:cNvSpPr/>
            <p:nvPr/>
          </p:nvSpPr>
          <p:spPr>
            <a:xfrm>
              <a:off x="5505663" y="2700066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ge3f683177a_0_155"/>
            <p:cNvSpPr/>
            <p:nvPr/>
          </p:nvSpPr>
          <p:spPr>
            <a:xfrm>
              <a:off x="4961701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ge3f683177a_0_155"/>
            <p:cNvSpPr/>
            <p:nvPr/>
          </p:nvSpPr>
          <p:spPr>
            <a:xfrm>
              <a:off x="3578118" y="377259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ge3f683177a_0_155"/>
            <p:cNvSpPr/>
            <p:nvPr/>
          </p:nvSpPr>
          <p:spPr>
            <a:xfrm>
              <a:off x="2944684" y="2677985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ge3f683177a_0_155"/>
            <p:cNvSpPr/>
            <p:nvPr/>
          </p:nvSpPr>
          <p:spPr>
            <a:xfrm>
              <a:off x="3574916" y="1671800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ge3f683177a_0_155"/>
            <p:cNvSpPr/>
            <p:nvPr/>
          </p:nvSpPr>
          <p:spPr>
            <a:xfrm>
              <a:off x="4961701" y="1666667"/>
              <a:ext cx="616200" cy="6162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ge3f683177a_0_155"/>
            <p:cNvSpPr txBox="1"/>
            <p:nvPr/>
          </p:nvSpPr>
          <p:spPr>
            <a:xfrm>
              <a:off x="3529444" y="1858362"/>
              <a:ext cx="7170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ge3f683177a_0_155"/>
            <p:cNvSpPr txBox="1"/>
            <p:nvPr/>
          </p:nvSpPr>
          <p:spPr>
            <a:xfrm>
              <a:off x="4959740" y="1858362"/>
              <a:ext cx="618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ge3f683177a_0_155"/>
            <p:cNvSpPr txBox="1"/>
            <p:nvPr/>
          </p:nvSpPr>
          <p:spPr>
            <a:xfrm>
              <a:off x="4928950" y="3954498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ge3f683177a_0_155"/>
            <p:cNvSpPr txBox="1"/>
            <p:nvPr/>
          </p:nvSpPr>
          <p:spPr>
            <a:xfrm>
              <a:off x="4203532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ge3f683177a_0_155"/>
            <p:cNvSpPr txBox="1"/>
            <p:nvPr/>
          </p:nvSpPr>
          <p:spPr>
            <a:xfrm>
              <a:off x="5470174" y="2865827"/>
              <a:ext cx="685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ge3f683177a_0_155"/>
            <p:cNvSpPr txBox="1"/>
            <p:nvPr/>
          </p:nvSpPr>
          <p:spPr>
            <a:xfrm>
              <a:off x="3545508" y="3886940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ge3f683177a_0_155"/>
            <p:cNvSpPr txBox="1"/>
            <p:nvPr/>
          </p:nvSpPr>
          <p:spPr>
            <a:xfrm>
              <a:off x="2911130" y="2784767"/>
              <a:ext cx="6855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ge3f683177a_0_155"/>
            <p:cNvSpPr txBox="1"/>
            <p:nvPr/>
          </p:nvSpPr>
          <p:spPr>
            <a:xfrm>
              <a:off x="2444287" y="2868803"/>
              <a:ext cx="297000" cy="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ge3f683177a_0_155"/>
            <p:cNvSpPr txBox="1"/>
            <p:nvPr/>
          </p:nvSpPr>
          <p:spPr>
            <a:xfrm>
              <a:off x="4950663" y="3341981"/>
              <a:ext cx="68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4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g13508410e07_1_51"/>
          <p:cNvSpPr txBox="1"/>
          <p:nvPr>
            <p:ph idx="1" type="body"/>
          </p:nvPr>
        </p:nvSpPr>
        <p:spPr>
          <a:xfrm>
            <a:off x="827937" y="2620903"/>
            <a:ext cx="331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1 hour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6" name="Google Shape;2006;g13508410e07_1_51"/>
          <p:cNvSpPr txBox="1"/>
          <p:nvPr>
            <p:ph type="title"/>
          </p:nvPr>
        </p:nvSpPr>
        <p:spPr>
          <a:xfrm>
            <a:off x="411121" y="1907875"/>
            <a:ext cx="70113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FINAL PROJECT: </a:t>
            </a:r>
            <a:r>
              <a:rPr b="0" lang="en-US">
                <a:latin typeface="Lato"/>
                <a:ea typeface="Lato"/>
                <a:cs typeface="Lato"/>
                <a:sym typeface="Lato"/>
              </a:rPr>
              <a:t>Project Planning</a:t>
            </a:r>
            <a:endParaRPr b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13508410e07_1_56"/>
          <p:cNvSpPr txBox="1"/>
          <p:nvPr>
            <p:ph type="title"/>
          </p:nvPr>
        </p:nvSpPr>
        <p:spPr>
          <a:xfrm>
            <a:off x="819150" y="5524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2" name="Google Shape;2012;g13508410e07_1_56"/>
          <p:cNvSpPr txBox="1"/>
          <p:nvPr>
            <p:ph idx="1" type="body"/>
          </p:nvPr>
        </p:nvSpPr>
        <p:spPr>
          <a:xfrm>
            <a:off x="1506600" y="1479825"/>
            <a:ext cx="5678400" cy="1669500"/>
          </a:xfrm>
          <a:prstGeom prst="rect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Sketching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Prototype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Iteration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Solution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Real-world problem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6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13508410e07_1_61"/>
          <p:cNvSpPr txBox="1"/>
          <p:nvPr>
            <p:ph type="title"/>
          </p:nvPr>
        </p:nvSpPr>
        <p:spPr>
          <a:xfrm>
            <a:off x="819150" y="5524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8" name="Google Shape;2018;g13508410e07_1_61"/>
          <p:cNvSpPr txBox="1"/>
          <p:nvPr>
            <p:ph idx="1" type="body"/>
          </p:nvPr>
        </p:nvSpPr>
        <p:spPr>
          <a:xfrm>
            <a:off x="1506600" y="1479825"/>
            <a:ext cx="5678400" cy="1384800"/>
          </a:xfrm>
          <a:prstGeom prst="rect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Journals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A3 sheets of paper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Pencils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Rulers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19" name="Google Shape;2019;g13508410e07_1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9900" y="1772500"/>
            <a:ext cx="4593178" cy="239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3a7a73fd4d_0_0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How a 3D printer works?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3D printing is changing the way we produce objects, from tools and toys, to food, and even body parts. It's a tech revolution taking place in homes across the world. &#10;&#10;But how does it work exactly, and what makes it so efficient? Mashable explains the basics of 3D printing technology.&#10;&#10;Sources: &#10;Additive Manufacturing footage courtesy of GE Aviation: &#10;https://www.youtube.com/watch?v=l0SXlkrmzyw&#10;&#10;Makerbot Replicator 2 photo: &#10;https://www.makerbot.com&#10;&#10;3D Printing Food footage courtesy of Choc Edge:&#10;https://www.youtube.com/watch?v=8FUq_2IU2Uo&#10;&#10;3D Printed Candy: &#10;https://www.youtube.com/watch?v=8WWHpWgaq7I&#10;&#10;Bioprinting and regenerative medicine: &#10;https://www.youtube.com/watch?v=G0EJmBoLq-g&#10;&#10;TEDTalks Anthony Atala:&#10;https://www.youtube.com/watch?v=9RMx31GnNXY&#10;&#10;3D Printed Houses in Shanghai: &#10;YouTube, RT&#10;&#10;Special thanks to Makerbot.  &#10;&#10;Produced by Armand Valdes&#10;Additional filming by Bianca Consunji&#10; &#10;http://www.mashable.com&#10;LIKE us on FACEBOOK: http://facebook.com/mashable.video&#10;FOLLOW us on TWITTER: http://twitter.com/mashablevideo&#10;FOLLOW us on TUMBLR: http://mashable.tumblr.com&#10;FOLLOW our INSTAGRAM: http://instagram.com/mashable&#10;JOIN our circle on GOOGLE PLUS: http://plus.google.com/+Mashable&#10;Subscribe!: http://bit.ly/1ko5eNd&#10;&#10;Mashable is the leading independent news site for all things tech, social media, and internet culture.&#10;http://www.youtube.com/mashable" id="2025" name="Google Shape;2025;g13a7a73fd4d_0_0" title="What Is 3D Printing and How Does It Work? | Mashable Explain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12845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13a7a73fd4d_0_7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Activity: Sketch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1" name="Google Shape;2031;g13a7a73fd4d_0_7"/>
          <p:cNvSpPr txBox="1"/>
          <p:nvPr>
            <p:ph idx="1" type="body"/>
          </p:nvPr>
        </p:nvSpPr>
        <p:spPr>
          <a:xfrm>
            <a:off x="1215000" y="1348775"/>
            <a:ext cx="6714000" cy="9810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Sketch your final project, illustrating as many details as possible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•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Sketch does not need to be a neat diagram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32" name="Google Shape;2032;g13a7a73fd4d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327209" y="1953210"/>
            <a:ext cx="2489576" cy="33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" name="Google Shape;2037;g13ca37a7106_0_67"/>
          <p:cNvGrpSpPr/>
          <p:nvPr/>
        </p:nvGrpSpPr>
        <p:grpSpPr>
          <a:xfrm>
            <a:off x="1801297" y="490090"/>
            <a:ext cx="5541422" cy="4163322"/>
            <a:chOff x="1979677" y="712184"/>
            <a:chExt cx="4990024" cy="3801079"/>
          </a:xfrm>
        </p:grpSpPr>
        <p:sp>
          <p:nvSpPr>
            <p:cNvPr id="2038" name="Google Shape;2038;g13ca37a7106_0_67"/>
            <p:cNvSpPr/>
            <p:nvPr/>
          </p:nvSpPr>
          <p:spPr>
            <a:xfrm>
              <a:off x="4804313" y="2583920"/>
              <a:ext cx="1755583" cy="1246848"/>
            </a:xfrm>
            <a:custGeom>
              <a:rect b="b" l="l" r="r" t="t"/>
              <a:pathLst>
                <a:path extrusionOk="0" h="9563" w="13469">
                  <a:moveTo>
                    <a:pt x="0" y="0"/>
                  </a:moveTo>
                  <a:lnTo>
                    <a:pt x="13468" y="0"/>
                  </a:lnTo>
                  <a:lnTo>
                    <a:pt x="13468" y="1813"/>
                  </a:lnTo>
                  <a:lnTo>
                    <a:pt x="13186" y="3032"/>
                  </a:lnTo>
                  <a:lnTo>
                    <a:pt x="12749" y="4594"/>
                  </a:lnTo>
                  <a:lnTo>
                    <a:pt x="11749" y="6781"/>
                  </a:lnTo>
                  <a:lnTo>
                    <a:pt x="11311" y="7500"/>
                  </a:lnTo>
                  <a:lnTo>
                    <a:pt x="10780" y="8187"/>
                  </a:lnTo>
                  <a:lnTo>
                    <a:pt x="10218" y="8625"/>
                  </a:lnTo>
                  <a:lnTo>
                    <a:pt x="9780" y="8906"/>
                  </a:lnTo>
                  <a:lnTo>
                    <a:pt x="6936" y="9562"/>
                  </a:lnTo>
                  <a:lnTo>
                    <a:pt x="6469" y="9562"/>
                  </a:lnTo>
                  <a:lnTo>
                    <a:pt x="0" y="0"/>
                  </a:lnTo>
                </a:path>
              </a:pathLst>
            </a:custGeom>
            <a:solidFill>
              <a:srgbClr val="C2E8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39" name="Google Shape;2039;g13ca37a7106_0_67"/>
            <p:cNvGrpSpPr/>
            <p:nvPr/>
          </p:nvGrpSpPr>
          <p:grpSpPr>
            <a:xfrm rot="-391270">
              <a:off x="4147787" y="779372"/>
              <a:ext cx="1198086" cy="261356"/>
              <a:chOff x="-6350" y="4695825"/>
              <a:chExt cx="10079040" cy="2198686"/>
            </a:xfrm>
          </p:grpSpPr>
          <p:sp>
            <p:nvSpPr>
              <p:cNvPr id="2040" name="Google Shape;2040;g13ca37a7106_0_6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g13ca37a7106_0_6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2" name="Google Shape;2042;g13ca37a7106_0_67"/>
            <p:cNvGrpSpPr/>
            <p:nvPr/>
          </p:nvGrpSpPr>
          <p:grpSpPr>
            <a:xfrm rot="2738854">
              <a:off x="5559689" y="1452735"/>
              <a:ext cx="1198118" cy="261363"/>
              <a:chOff x="-6350" y="4695825"/>
              <a:chExt cx="10079040" cy="2198686"/>
            </a:xfrm>
          </p:grpSpPr>
          <p:sp>
            <p:nvSpPr>
              <p:cNvPr id="2043" name="Google Shape;2043;g13ca37a7106_0_6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g13ca37a7106_0_6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5" name="Google Shape;2045;g13ca37a7106_0_67"/>
            <p:cNvGrpSpPr/>
            <p:nvPr/>
          </p:nvGrpSpPr>
          <p:grpSpPr>
            <a:xfrm rot="6155179">
              <a:off x="5797999" y="3013720"/>
              <a:ext cx="1197957" cy="261328"/>
              <a:chOff x="-6350" y="4695825"/>
              <a:chExt cx="10079040" cy="2198686"/>
            </a:xfrm>
          </p:grpSpPr>
          <p:sp>
            <p:nvSpPr>
              <p:cNvPr id="2046" name="Google Shape;2046;g13ca37a7106_0_6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g13ca37a7106_0_6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8" name="Google Shape;2048;g13ca37a7106_0_67"/>
            <p:cNvGrpSpPr/>
            <p:nvPr/>
          </p:nvGrpSpPr>
          <p:grpSpPr>
            <a:xfrm rot="10256982">
              <a:off x="4312091" y="4159271"/>
              <a:ext cx="1198196" cy="261380"/>
              <a:chOff x="-6350" y="4695825"/>
              <a:chExt cx="10079040" cy="2198686"/>
            </a:xfrm>
          </p:grpSpPr>
          <p:sp>
            <p:nvSpPr>
              <p:cNvPr id="2049" name="Google Shape;2049;g13ca37a7106_0_6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g13ca37a7106_0_6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g13ca37a7106_0_67"/>
            <p:cNvGrpSpPr/>
            <p:nvPr/>
          </p:nvGrpSpPr>
          <p:grpSpPr>
            <a:xfrm rot="-4671486">
              <a:off x="2647028" y="1845187"/>
              <a:ext cx="1197984" cy="261333"/>
              <a:chOff x="-6350" y="4695825"/>
              <a:chExt cx="10079040" cy="2198686"/>
            </a:xfrm>
          </p:grpSpPr>
          <p:sp>
            <p:nvSpPr>
              <p:cNvPr id="2052" name="Google Shape;2052;g13ca37a7106_0_67"/>
              <p:cNvSpPr/>
              <p:nvPr/>
            </p:nvSpPr>
            <p:spPr>
              <a:xfrm>
                <a:off x="-6350" y="4695825"/>
                <a:ext cx="9223352" cy="1825631"/>
              </a:xfrm>
              <a:custGeom>
                <a:rect b="b" l="l" r="r" t="t"/>
                <a:pathLst>
                  <a:path extrusionOk="0" h="5070" w="25619">
                    <a:moveTo>
                      <a:pt x="24919" y="5069"/>
                    </a:moveTo>
                    <a:lnTo>
                      <a:pt x="24919" y="5069"/>
                    </a:lnTo>
                    <a:cubicBezTo>
                      <a:pt x="21642" y="3304"/>
                      <a:pt x="18115" y="2269"/>
                      <a:pt x="14419" y="1933"/>
                    </a:cubicBezTo>
                    <a:cubicBezTo>
                      <a:pt x="9688" y="1513"/>
                      <a:pt x="4928" y="2352"/>
                      <a:pt x="644" y="4368"/>
                    </a:cubicBezTo>
                    <a:cubicBezTo>
                      <a:pt x="0" y="3024"/>
                      <a:pt x="0" y="3024"/>
                      <a:pt x="0" y="3024"/>
                    </a:cubicBezTo>
                    <a:cubicBezTo>
                      <a:pt x="4536" y="896"/>
                      <a:pt x="9547" y="0"/>
                      <a:pt x="14559" y="448"/>
                    </a:cubicBezTo>
                    <a:cubicBezTo>
                      <a:pt x="18451" y="784"/>
                      <a:pt x="22174" y="1904"/>
                      <a:pt x="25618" y="3752"/>
                    </a:cubicBezTo>
                    <a:lnTo>
                      <a:pt x="24919" y="5069"/>
                    </a:lnTo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g13ca37a7106_0_67"/>
              <p:cNvSpPr/>
              <p:nvPr/>
            </p:nvSpPr>
            <p:spPr>
              <a:xfrm>
                <a:off x="8459788" y="5483225"/>
                <a:ext cx="1612902" cy="1411286"/>
              </a:xfrm>
              <a:custGeom>
                <a:rect b="b" l="l" r="r" t="t"/>
                <a:pathLst>
                  <a:path extrusionOk="0" h="3921" w="4481">
                    <a:moveTo>
                      <a:pt x="2324" y="0"/>
                    </a:moveTo>
                    <a:lnTo>
                      <a:pt x="4480" y="3920"/>
                    </a:lnTo>
                    <a:lnTo>
                      <a:pt x="0" y="3836"/>
                    </a:lnTo>
                    <a:lnTo>
                      <a:pt x="2324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54" name="Google Shape;2054;g13ca37a7106_0_67"/>
            <p:cNvSpPr/>
            <p:nvPr/>
          </p:nvSpPr>
          <p:spPr>
            <a:xfrm rot="-1153240">
              <a:off x="3031794" y="2996452"/>
              <a:ext cx="191684" cy="16772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g13ca37a7106_0_67"/>
            <p:cNvSpPr/>
            <p:nvPr/>
          </p:nvSpPr>
          <p:spPr>
            <a:xfrm rot="5400000">
              <a:off x="2366896" y="2452315"/>
              <a:ext cx="191686" cy="167721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g13ca37a7106_0_67"/>
            <p:cNvSpPr/>
            <p:nvPr/>
          </p:nvSpPr>
          <p:spPr>
            <a:xfrm rot="5400000">
              <a:off x="5928551" y="2519925"/>
              <a:ext cx="135662" cy="118708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g13ca37a7106_0_67"/>
            <p:cNvSpPr/>
            <p:nvPr/>
          </p:nvSpPr>
          <p:spPr>
            <a:xfrm rot="-2035261">
              <a:off x="5011943" y="2950168"/>
              <a:ext cx="135663" cy="118709"/>
            </a:xfrm>
            <a:custGeom>
              <a:rect b="b" l="l" r="r" t="t"/>
              <a:pathLst>
                <a:path extrusionOk="0" h="3921" w="4481">
                  <a:moveTo>
                    <a:pt x="2324" y="0"/>
                  </a:moveTo>
                  <a:lnTo>
                    <a:pt x="4480" y="3920"/>
                  </a:lnTo>
                  <a:lnTo>
                    <a:pt x="0" y="3836"/>
                  </a:lnTo>
                  <a:lnTo>
                    <a:pt x="2324" y="0"/>
                  </a:lnTo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g13ca37a7106_0_67"/>
            <p:cNvSpPr/>
            <p:nvPr/>
          </p:nvSpPr>
          <p:spPr>
            <a:xfrm rot="-1291356">
              <a:off x="3170187" y="3209397"/>
              <a:ext cx="45793" cy="109636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g13ca37a7106_0_67"/>
            <p:cNvSpPr/>
            <p:nvPr/>
          </p:nvSpPr>
          <p:spPr>
            <a:xfrm rot="-1664463">
              <a:off x="3279020" y="3427114"/>
              <a:ext cx="45760" cy="109767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g13ca37a7106_0_67"/>
            <p:cNvSpPr/>
            <p:nvPr/>
          </p:nvSpPr>
          <p:spPr>
            <a:xfrm rot="-2203159">
              <a:off x="3409779" y="3617589"/>
              <a:ext cx="45660" cy="10974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61" name="Google Shape;2061;g13ca37a7106_0_67"/>
            <p:cNvGrpSpPr/>
            <p:nvPr/>
          </p:nvGrpSpPr>
          <p:grpSpPr>
            <a:xfrm>
              <a:off x="5261619" y="2577085"/>
              <a:ext cx="612044" cy="36600"/>
              <a:chOff x="5261619" y="2577085"/>
              <a:chExt cx="612044" cy="36600"/>
            </a:xfrm>
          </p:grpSpPr>
          <p:sp>
            <p:nvSpPr>
              <p:cNvPr id="2062" name="Google Shape;2062;g13ca37a7106_0_67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g13ca37a7106_0_67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g13ca37a7106_0_67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g13ca37a7106_0_67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g13ca37a7106_0_67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7" name="Google Shape;2067;g13ca37a7106_0_67"/>
            <p:cNvGrpSpPr/>
            <p:nvPr/>
          </p:nvGrpSpPr>
          <p:grpSpPr>
            <a:xfrm rot="3254432">
              <a:off x="5019772" y="3326498"/>
              <a:ext cx="612061" cy="36601"/>
              <a:chOff x="5261619" y="2577085"/>
              <a:chExt cx="612044" cy="36600"/>
            </a:xfrm>
          </p:grpSpPr>
          <p:sp>
            <p:nvSpPr>
              <p:cNvPr id="2068" name="Google Shape;2068;g13ca37a7106_0_67"/>
              <p:cNvSpPr/>
              <p:nvPr/>
            </p:nvSpPr>
            <p:spPr>
              <a:xfrm>
                <a:off x="5261619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g13ca37a7106_0_67"/>
              <p:cNvSpPr/>
              <p:nvPr/>
            </p:nvSpPr>
            <p:spPr>
              <a:xfrm>
                <a:off x="5396330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g13ca37a7106_0_67"/>
              <p:cNvSpPr/>
              <p:nvPr/>
            </p:nvSpPr>
            <p:spPr>
              <a:xfrm>
                <a:off x="5531041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g13ca37a7106_0_67"/>
              <p:cNvSpPr/>
              <p:nvPr/>
            </p:nvSpPr>
            <p:spPr>
              <a:xfrm>
                <a:off x="5665752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g13ca37a7106_0_67"/>
              <p:cNvSpPr/>
              <p:nvPr/>
            </p:nvSpPr>
            <p:spPr>
              <a:xfrm>
                <a:off x="5800463" y="2577085"/>
                <a:ext cx="73200" cy="36600"/>
              </a:xfrm>
              <a:prstGeom prst="rect">
                <a:avLst/>
              </a:prstGeom>
              <a:solidFill>
                <a:srgbClr val="4C4C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3" name="Google Shape;2073;g13ca37a7106_0_67"/>
            <p:cNvSpPr/>
            <p:nvPr/>
          </p:nvSpPr>
          <p:spPr>
            <a:xfrm>
              <a:off x="1979719" y="2516391"/>
              <a:ext cx="457200" cy="4560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g13ca37a7106_0_67"/>
            <p:cNvSpPr/>
            <p:nvPr/>
          </p:nvSpPr>
          <p:spPr>
            <a:xfrm>
              <a:off x="4400471" y="2112054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g13ca37a7106_0_67"/>
            <p:cNvSpPr/>
            <p:nvPr/>
          </p:nvSpPr>
          <p:spPr>
            <a:xfrm>
              <a:off x="6095818" y="214171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g13ca37a7106_0_67"/>
            <p:cNvSpPr/>
            <p:nvPr/>
          </p:nvSpPr>
          <p:spPr>
            <a:xfrm>
              <a:off x="5364439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g13ca37a7106_0_67"/>
            <p:cNvSpPr/>
            <p:nvPr/>
          </p:nvSpPr>
          <p:spPr>
            <a:xfrm>
              <a:off x="3504157" y="3583772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g13ca37a7106_0_67"/>
            <p:cNvSpPr/>
            <p:nvPr/>
          </p:nvSpPr>
          <p:spPr>
            <a:xfrm>
              <a:off x="2652481" y="2112023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g13ca37a7106_0_67"/>
            <p:cNvSpPr/>
            <p:nvPr/>
          </p:nvSpPr>
          <p:spPr>
            <a:xfrm>
              <a:off x="3499853" y="759167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g13ca37a7106_0_67"/>
            <p:cNvSpPr/>
            <p:nvPr/>
          </p:nvSpPr>
          <p:spPr>
            <a:xfrm>
              <a:off x="5364439" y="752266"/>
              <a:ext cx="828600" cy="828600"/>
            </a:xfrm>
            <a:prstGeom prst="ellipse">
              <a:avLst/>
            </a:prstGeom>
            <a:solidFill>
              <a:srgbClr val="004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g13ca37a7106_0_67"/>
            <p:cNvSpPr txBox="1"/>
            <p:nvPr/>
          </p:nvSpPr>
          <p:spPr>
            <a:xfrm>
              <a:off x="3438714" y="1010007"/>
              <a:ext cx="9639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BRAINSTORM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IDEAS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g13ca37a7106_0_67"/>
            <p:cNvSpPr txBox="1"/>
            <p:nvPr/>
          </p:nvSpPr>
          <p:spPr>
            <a:xfrm>
              <a:off x="5361803" y="1010007"/>
              <a:ext cx="8313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g13ca37a7106_0_67"/>
            <p:cNvSpPr txBox="1"/>
            <p:nvPr/>
          </p:nvSpPr>
          <p:spPr>
            <a:xfrm>
              <a:off x="5320405" y="3828346"/>
              <a:ext cx="9216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g13ca37a7106_0_67"/>
            <p:cNvSpPr txBox="1"/>
            <p:nvPr/>
          </p:nvSpPr>
          <p:spPr>
            <a:xfrm>
              <a:off x="4345052" y="2364584"/>
              <a:ext cx="9216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g13ca37a7106_0_67"/>
            <p:cNvSpPr txBox="1"/>
            <p:nvPr/>
          </p:nvSpPr>
          <p:spPr>
            <a:xfrm>
              <a:off x="6048101" y="2364584"/>
              <a:ext cx="9216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g13ca37a7106_0_67"/>
            <p:cNvSpPr txBox="1"/>
            <p:nvPr/>
          </p:nvSpPr>
          <p:spPr>
            <a:xfrm>
              <a:off x="3460312" y="3737511"/>
              <a:ext cx="9216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g13ca37a7106_0_67"/>
            <p:cNvSpPr txBox="1"/>
            <p:nvPr/>
          </p:nvSpPr>
          <p:spPr>
            <a:xfrm>
              <a:off x="2607366" y="2255596"/>
              <a:ext cx="9216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g13ca37a7106_0_67"/>
            <p:cNvSpPr txBox="1"/>
            <p:nvPr/>
          </p:nvSpPr>
          <p:spPr>
            <a:xfrm>
              <a:off x="1979677" y="2368586"/>
              <a:ext cx="399300" cy="1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START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g13ca37a7106_0_67"/>
            <p:cNvSpPr txBox="1"/>
            <p:nvPr/>
          </p:nvSpPr>
          <p:spPr>
            <a:xfrm>
              <a:off x="5349598" y="3004792"/>
              <a:ext cx="921600" cy="2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004968"/>
                  </a:solidFill>
                  <a:latin typeface="Arial"/>
                  <a:ea typeface="Arial"/>
                  <a:cs typeface="Arial"/>
                  <a:sym typeface="Arial"/>
                </a:rPr>
                <a:t>ITERATION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13a7a73fd4d_0_83"/>
          <p:cNvSpPr txBox="1"/>
          <p:nvPr>
            <p:ph type="title"/>
          </p:nvPr>
        </p:nvSpPr>
        <p:spPr>
          <a:xfrm>
            <a:off x="411122" y="1907875"/>
            <a:ext cx="60618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FINAL PROJECT: </a:t>
            </a:r>
            <a:r>
              <a:rPr b="0" lang="en-US"/>
              <a:t>Prototype 1</a:t>
            </a:r>
            <a:endParaRPr b="0"/>
          </a:p>
        </p:txBody>
      </p:sp>
      <p:sp>
        <p:nvSpPr>
          <p:cNvPr id="2095" name="Google Shape;2095;g13a7a73fd4d_0_83"/>
          <p:cNvSpPr txBox="1"/>
          <p:nvPr>
            <p:ph idx="1" type="body"/>
          </p:nvPr>
        </p:nvSpPr>
        <p:spPr>
          <a:xfrm>
            <a:off x="827937" y="2620903"/>
            <a:ext cx="331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/>
              <a:t>1.5 hours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9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13a7a73fd4d_0_88"/>
          <p:cNvSpPr txBox="1"/>
          <p:nvPr>
            <p:ph type="title"/>
          </p:nvPr>
        </p:nvSpPr>
        <p:spPr>
          <a:xfrm>
            <a:off x="819150" y="6286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Key Vocabulary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1" name="Google Shape;2101;g13a7a73fd4d_0_88"/>
          <p:cNvSpPr txBox="1"/>
          <p:nvPr>
            <p:ph idx="1" type="body"/>
          </p:nvPr>
        </p:nvSpPr>
        <p:spPr>
          <a:xfrm>
            <a:off x="819150" y="1438225"/>
            <a:ext cx="7505700" cy="12582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Thermoplastics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Material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Properties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Change of state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2" name="Google Shape;2102;g13a7a73fd4d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7263" y="2848825"/>
            <a:ext cx="2989485" cy="198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IDEAS">
      <a:dk1>
        <a:srgbClr val="FFFFFF"/>
      </a:dk1>
      <a:lt1>
        <a:srgbClr val="C2E8F8"/>
      </a:lt1>
      <a:dk2>
        <a:srgbClr val="333333"/>
      </a:dk2>
      <a:lt2>
        <a:srgbClr val="D9D9D9"/>
      </a:lt2>
      <a:accent1>
        <a:srgbClr val="0092D0"/>
      </a:accent1>
      <a:accent2>
        <a:srgbClr val="F79727"/>
      </a:accent2>
      <a:accent3>
        <a:srgbClr val="79C141"/>
      </a:accent3>
      <a:accent4>
        <a:srgbClr val="77716C"/>
      </a:accent4>
      <a:accent5>
        <a:srgbClr val="E20371"/>
      </a:accent5>
      <a:accent6>
        <a:srgbClr val="666666"/>
      </a:accent6>
      <a:hlink>
        <a:srgbClr val="032F7E"/>
      </a:hlink>
      <a:folHlink>
        <a:srgbClr val="5808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